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handoutMasterIdLst>
    <p:handoutMasterId r:id="rId41"/>
  </p:handoutMasterIdLst>
  <p:sldIdLst>
    <p:sldId id="260" r:id="rId2"/>
    <p:sldId id="264" r:id="rId3"/>
    <p:sldId id="265" r:id="rId4"/>
    <p:sldId id="267" r:id="rId5"/>
    <p:sldId id="266" r:id="rId6"/>
    <p:sldId id="291" r:id="rId7"/>
    <p:sldId id="292" r:id="rId8"/>
    <p:sldId id="293" r:id="rId9"/>
    <p:sldId id="294" r:id="rId10"/>
    <p:sldId id="295" r:id="rId11"/>
    <p:sldId id="296" r:id="rId12"/>
    <p:sldId id="268" r:id="rId13"/>
    <p:sldId id="269" r:id="rId14"/>
    <p:sldId id="270" r:id="rId15"/>
    <p:sldId id="271" r:id="rId16"/>
    <p:sldId id="272" r:id="rId17"/>
    <p:sldId id="286" r:id="rId18"/>
    <p:sldId id="287" r:id="rId19"/>
    <p:sldId id="273" r:id="rId20"/>
    <p:sldId id="275" r:id="rId21"/>
    <p:sldId id="288" r:id="rId22"/>
    <p:sldId id="289" r:id="rId23"/>
    <p:sldId id="274" r:id="rId24"/>
    <p:sldId id="276" r:id="rId25"/>
    <p:sldId id="277" r:id="rId26"/>
    <p:sldId id="290" r:id="rId27"/>
    <p:sldId id="279" r:id="rId28"/>
    <p:sldId id="278" r:id="rId29"/>
    <p:sldId id="297" r:id="rId30"/>
    <p:sldId id="298" r:id="rId31"/>
    <p:sldId id="280" r:id="rId32"/>
    <p:sldId id="281" r:id="rId33"/>
    <p:sldId id="282" r:id="rId34"/>
    <p:sldId id="283" r:id="rId35"/>
    <p:sldId id="284" r:id="rId36"/>
    <p:sldId id="285" r:id="rId37"/>
    <p:sldId id="299" r:id="rId38"/>
    <p:sldId id="26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30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3918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rcz, Michael" userId="0efd8a38-3f8e-46fd-9886-7800c0196e80" providerId="ADAL" clId="{675131C8-05A2-40AB-914D-C1CDAC298F3D}"/>
    <pc:docChg chg="undo custSel addSld delSld modSld sldOrd">
      <pc:chgData name="Pyrcz, Michael" userId="0efd8a38-3f8e-46fd-9886-7800c0196e80" providerId="ADAL" clId="{675131C8-05A2-40AB-914D-C1CDAC298F3D}" dt="2022-08-24T22:14:56.065" v="9235" actId="20577"/>
      <pc:docMkLst>
        <pc:docMk/>
      </pc:docMkLst>
      <pc:sldChg chg="modSp add">
        <pc:chgData name="Pyrcz, Michael" userId="0efd8a38-3f8e-46fd-9886-7800c0196e80" providerId="ADAL" clId="{675131C8-05A2-40AB-914D-C1CDAC298F3D}" dt="2022-08-12T15:29:36.764" v="4" actId="20577"/>
        <pc:sldMkLst>
          <pc:docMk/>
          <pc:sldMk cId="272912316" sldId="264"/>
        </pc:sldMkLst>
        <pc:spChg chg="mod">
          <ac:chgData name="Pyrcz, Michael" userId="0efd8a38-3f8e-46fd-9886-7800c0196e80" providerId="ADAL" clId="{675131C8-05A2-40AB-914D-C1CDAC298F3D}" dt="2022-08-12T15:29:36.764" v="4" actId="20577"/>
          <ac:spMkLst>
            <pc:docMk/>
            <pc:sldMk cId="272912316" sldId="264"/>
            <ac:spMk id="16" creationId="{0A617E64-8337-7B6C-68B6-97AD9BE39497}"/>
          </ac:spMkLst>
        </pc:spChg>
      </pc:sldChg>
      <pc:sldChg chg="modSp add ord">
        <pc:chgData name="Pyrcz, Michael" userId="0efd8a38-3f8e-46fd-9886-7800c0196e80" providerId="ADAL" clId="{675131C8-05A2-40AB-914D-C1CDAC298F3D}" dt="2022-08-24T22:14:56.065" v="9235" actId="20577"/>
        <pc:sldMkLst>
          <pc:docMk/>
          <pc:sldMk cId="3560484074" sldId="265"/>
        </pc:sldMkLst>
        <pc:spChg chg="mod">
          <ac:chgData name="Pyrcz, Michael" userId="0efd8a38-3f8e-46fd-9886-7800c0196e80" providerId="ADAL" clId="{675131C8-05A2-40AB-914D-C1CDAC298F3D}" dt="2022-08-24T22:14:56.065" v="9235" actId="20577"/>
          <ac:spMkLst>
            <pc:docMk/>
            <pc:sldMk cId="3560484074" sldId="265"/>
            <ac:spMk id="7" creationId="{D3C25729-1B4A-4DE2-6C63-0C1C13452C9E}"/>
          </ac:spMkLst>
        </pc:spChg>
      </pc:sldChg>
      <pc:sldChg chg="addSp delSp modSp add">
        <pc:chgData name="Pyrcz, Michael" userId="0efd8a38-3f8e-46fd-9886-7800c0196e80" providerId="ADAL" clId="{675131C8-05A2-40AB-914D-C1CDAC298F3D}" dt="2022-08-12T16:01:14.360" v="1189" actId="403"/>
        <pc:sldMkLst>
          <pc:docMk/>
          <pc:sldMk cId="3795481650" sldId="266"/>
        </pc:sldMkLst>
        <pc:spChg chg="mod">
          <ac:chgData name="Pyrcz, Michael" userId="0efd8a38-3f8e-46fd-9886-7800c0196e80" providerId="ADAL" clId="{675131C8-05A2-40AB-914D-C1CDAC298F3D}" dt="2022-08-12T15:32:00.211" v="243" actId="20577"/>
          <ac:spMkLst>
            <pc:docMk/>
            <pc:sldMk cId="3795481650" sldId="266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16:01:14.360" v="1189" actId="403"/>
          <ac:spMkLst>
            <pc:docMk/>
            <pc:sldMk cId="3795481650" sldId="266"/>
            <ac:spMk id="7" creationId="{D3C25729-1B4A-4DE2-6C63-0C1C13452C9E}"/>
          </ac:spMkLst>
        </pc:spChg>
        <pc:spChg chg="add mod">
          <ac:chgData name="Pyrcz, Michael" userId="0efd8a38-3f8e-46fd-9886-7800c0196e80" providerId="ADAL" clId="{675131C8-05A2-40AB-914D-C1CDAC298F3D}" dt="2022-08-12T15:37:27.395" v="389" actId="1076"/>
          <ac:spMkLst>
            <pc:docMk/>
            <pc:sldMk cId="3795481650" sldId="266"/>
            <ac:spMk id="8" creationId="{00B922B9-6484-4504-87AA-15864D166C59}"/>
          </ac:spMkLst>
        </pc:spChg>
        <pc:spChg chg="add mod">
          <ac:chgData name="Pyrcz, Michael" userId="0efd8a38-3f8e-46fd-9886-7800c0196e80" providerId="ADAL" clId="{675131C8-05A2-40AB-914D-C1CDAC298F3D}" dt="2022-08-12T15:37:49.051" v="435" actId="1076"/>
          <ac:spMkLst>
            <pc:docMk/>
            <pc:sldMk cId="3795481650" sldId="266"/>
            <ac:spMk id="9" creationId="{29049C09-B40D-46F9-ADEE-7A05EC862B63}"/>
          </ac:spMkLst>
        </pc:spChg>
        <pc:picChg chg="add mod">
          <ac:chgData name="Pyrcz, Michael" userId="0efd8a38-3f8e-46fd-9886-7800c0196e80" providerId="ADAL" clId="{675131C8-05A2-40AB-914D-C1CDAC298F3D}" dt="2022-08-12T15:39:56.061" v="456" actId="208"/>
          <ac:picMkLst>
            <pc:docMk/>
            <pc:sldMk cId="3795481650" sldId="266"/>
            <ac:picMk id="2" creationId="{527D92BF-31A9-4662-89DF-134AAE165AF3}"/>
          </ac:picMkLst>
        </pc:picChg>
        <pc:picChg chg="add del mod">
          <ac:chgData name="Pyrcz, Michael" userId="0efd8a38-3f8e-46fd-9886-7800c0196e80" providerId="ADAL" clId="{675131C8-05A2-40AB-914D-C1CDAC298F3D}" dt="2022-08-12T15:39:34.260" v="436" actId="478"/>
          <ac:picMkLst>
            <pc:docMk/>
            <pc:sldMk cId="3795481650" sldId="266"/>
            <ac:picMk id="3" creationId="{6297B95D-D10A-470A-9129-1E14D86BD2D3}"/>
          </ac:picMkLst>
        </pc:picChg>
        <pc:picChg chg="add mod">
          <ac:chgData name="Pyrcz, Michael" userId="0efd8a38-3f8e-46fd-9886-7800c0196e80" providerId="ADAL" clId="{675131C8-05A2-40AB-914D-C1CDAC298F3D}" dt="2022-08-12T15:39:52.750" v="455" actId="1038"/>
          <ac:picMkLst>
            <pc:docMk/>
            <pc:sldMk cId="3795481650" sldId="266"/>
            <ac:picMk id="10" creationId="{6509313A-FCA3-40FA-BA06-1F2865566E1F}"/>
          </ac:picMkLst>
        </pc:picChg>
      </pc:sldChg>
      <pc:sldChg chg="addSp modSp add ord">
        <pc:chgData name="Pyrcz, Michael" userId="0efd8a38-3f8e-46fd-9886-7800c0196e80" providerId="ADAL" clId="{675131C8-05A2-40AB-914D-C1CDAC298F3D}" dt="2022-08-24T22:06:12.974" v="8831" actId="20577"/>
        <pc:sldMkLst>
          <pc:docMk/>
          <pc:sldMk cId="4109324111" sldId="267"/>
        </pc:sldMkLst>
        <pc:spChg chg="mod">
          <ac:chgData name="Pyrcz, Michael" userId="0efd8a38-3f8e-46fd-9886-7800c0196e80" providerId="ADAL" clId="{675131C8-05A2-40AB-914D-C1CDAC298F3D}" dt="2022-08-24T22:06:12.974" v="8831" actId="20577"/>
          <ac:spMkLst>
            <pc:docMk/>
            <pc:sldMk cId="4109324111" sldId="267"/>
            <ac:spMk id="7" creationId="{D3C25729-1B4A-4DE2-6C63-0C1C13452C9E}"/>
          </ac:spMkLst>
        </pc:spChg>
        <pc:spChg chg="add mod">
          <ac:chgData name="Pyrcz, Michael" userId="0efd8a38-3f8e-46fd-9886-7800c0196e80" providerId="ADAL" clId="{675131C8-05A2-40AB-914D-C1CDAC298F3D}" dt="2022-08-12T15:35:26.034" v="273" actId="1076"/>
          <ac:spMkLst>
            <pc:docMk/>
            <pc:sldMk cId="4109324111" sldId="267"/>
            <ac:spMk id="8" creationId="{708291AE-D801-42A8-83E4-DF5FAA6F0359}"/>
          </ac:spMkLst>
        </pc:spChg>
        <pc:spChg chg="add mod">
          <ac:chgData name="Pyrcz, Michael" userId="0efd8a38-3f8e-46fd-9886-7800c0196e80" providerId="ADAL" clId="{675131C8-05A2-40AB-914D-C1CDAC298F3D}" dt="2022-08-12T15:35:26.034" v="273" actId="1076"/>
          <ac:spMkLst>
            <pc:docMk/>
            <pc:sldMk cId="4109324111" sldId="267"/>
            <ac:spMk id="9" creationId="{47AAEB3C-DFCF-43FC-A0A0-606B1AE1A89D}"/>
          </ac:spMkLst>
        </pc:spChg>
        <pc:spChg chg="add mod">
          <ac:chgData name="Pyrcz, Michael" userId="0efd8a38-3f8e-46fd-9886-7800c0196e80" providerId="ADAL" clId="{675131C8-05A2-40AB-914D-C1CDAC298F3D}" dt="2022-08-12T15:35:26.034" v="273" actId="1076"/>
          <ac:spMkLst>
            <pc:docMk/>
            <pc:sldMk cId="4109324111" sldId="267"/>
            <ac:spMk id="10" creationId="{51552B97-D024-4B86-926C-66C0A29F2EBD}"/>
          </ac:spMkLst>
        </pc:spChg>
        <pc:cxnChg chg="add mod">
          <ac:chgData name="Pyrcz, Michael" userId="0efd8a38-3f8e-46fd-9886-7800c0196e80" providerId="ADAL" clId="{675131C8-05A2-40AB-914D-C1CDAC298F3D}" dt="2022-08-12T15:35:26.034" v="273" actId="1076"/>
          <ac:cxnSpMkLst>
            <pc:docMk/>
            <pc:sldMk cId="4109324111" sldId="267"/>
            <ac:cxnSpMk id="11" creationId="{3BEA0E9B-E6AA-4EF4-B1E8-368901AFE318}"/>
          </ac:cxnSpMkLst>
        </pc:cxnChg>
        <pc:cxnChg chg="add mod">
          <ac:chgData name="Pyrcz, Michael" userId="0efd8a38-3f8e-46fd-9886-7800c0196e80" providerId="ADAL" clId="{675131C8-05A2-40AB-914D-C1CDAC298F3D}" dt="2022-08-12T15:35:26.034" v="273" actId="1076"/>
          <ac:cxnSpMkLst>
            <pc:docMk/>
            <pc:sldMk cId="4109324111" sldId="267"/>
            <ac:cxnSpMk id="12" creationId="{922EC154-8041-4F64-85E2-6FE28F21F60A}"/>
          </ac:cxnSpMkLst>
        </pc:cxnChg>
      </pc:sldChg>
      <pc:sldChg chg="addSp delSp modSp add">
        <pc:chgData name="Pyrcz, Michael" userId="0efd8a38-3f8e-46fd-9886-7800c0196e80" providerId="ADAL" clId="{675131C8-05A2-40AB-914D-C1CDAC298F3D}" dt="2022-08-24T22:07:12.088" v="8845" actId="20577"/>
        <pc:sldMkLst>
          <pc:docMk/>
          <pc:sldMk cId="4089014748" sldId="268"/>
        </pc:sldMkLst>
        <pc:spChg chg="mod">
          <ac:chgData name="Pyrcz, Michael" userId="0efd8a38-3f8e-46fd-9886-7800c0196e80" providerId="ADAL" clId="{675131C8-05A2-40AB-914D-C1CDAC298F3D}" dt="2022-08-12T15:45:34.986" v="530" actId="20577"/>
          <ac:spMkLst>
            <pc:docMk/>
            <pc:sldMk cId="4089014748" sldId="268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07:12.088" v="8845" actId="20577"/>
          <ac:spMkLst>
            <pc:docMk/>
            <pc:sldMk cId="4089014748" sldId="268"/>
            <ac:spMk id="7" creationId="{D3C25729-1B4A-4DE2-6C63-0C1C13452C9E}"/>
          </ac:spMkLst>
        </pc:spChg>
        <pc:spChg chg="del">
          <ac:chgData name="Pyrcz, Michael" userId="0efd8a38-3f8e-46fd-9886-7800c0196e80" providerId="ADAL" clId="{675131C8-05A2-40AB-914D-C1CDAC298F3D}" dt="2022-08-12T15:43:33.549" v="487" actId="478"/>
          <ac:spMkLst>
            <pc:docMk/>
            <pc:sldMk cId="4089014748" sldId="268"/>
            <ac:spMk id="8" creationId="{00B922B9-6484-4504-87AA-15864D166C59}"/>
          </ac:spMkLst>
        </pc:spChg>
        <pc:spChg chg="del mod">
          <ac:chgData name="Pyrcz, Michael" userId="0efd8a38-3f8e-46fd-9886-7800c0196e80" providerId="ADAL" clId="{675131C8-05A2-40AB-914D-C1CDAC298F3D}" dt="2022-08-12T15:43:43.658" v="490" actId="478"/>
          <ac:spMkLst>
            <pc:docMk/>
            <pc:sldMk cId="4089014748" sldId="268"/>
            <ac:spMk id="9" creationId="{29049C09-B40D-46F9-ADEE-7A05EC862B63}"/>
          </ac:spMkLst>
        </pc:spChg>
        <pc:spChg chg="add mod">
          <ac:chgData name="Pyrcz, Michael" userId="0efd8a38-3f8e-46fd-9886-7800c0196e80" providerId="ADAL" clId="{675131C8-05A2-40AB-914D-C1CDAC298F3D}" dt="2022-08-12T15:45:15.396" v="517" actId="1036"/>
          <ac:spMkLst>
            <pc:docMk/>
            <pc:sldMk cId="4089014748" sldId="268"/>
            <ac:spMk id="11" creationId="{8EB15B29-D2DB-43D6-B640-544CE1E5B122}"/>
          </ac:spMkLst>
        </pc:spChg>
        <pc:spChg chg="add mod">
          <ac:chgData name="Pyrcz, Michael" userId="0efd8a38-3f8e-46fd-9886-7800c0196e80" providerId="ADAL" clId="{675131C8-05A2-40AB-914D-C1CDAC298F3D}" dt="2022-08-12T15:43:53.301" v="505" actId="1036"/>
          <ac:spMkLst>
            <pc:docMk/>
            <pc:sldMk cId="4089014748" sldId="268"/>
            <ac:spMk id="12" creationId="{3542DD2D-A733-4004-B5F9-232229F103A7}"/>
          </ac:spMkLst>
        </pc:spChg>
        <pc:picChg chg="del">
          <ac:chgData name="Pyrcz, Michael" userId="0efd8a38-3f8e-46fd-9886-7800c0196e80" providerId="ADAL" clId="{675131C8-05A2-40AB-914D-C1CDAC298F3D}" dt="2022-08-12T15:41:37.532" v="459" actId="478"/>
          <ac:picMkLst>
            <pc:docMk/>
            <pc:sldMk cId="4089014748" sldId="268"/>
            <ac:picMk id="2" creationId="{527D92BF-31A9-4662-89DF-134AAE165AF3}"/>
          </ac:picMkLst>
        </pc:picChg>
        <pc:picChg chg="add mod">
          <ac:chgData name="Pyrcz, Michael" userId="0efd8a38-3f8e-46fd-9886-7800c0196e80" providerId="ADAL" clId="{675131C8-05A2-40AB-914D-C1CDAC298F3D}" dt="2022-08-12T15:43:53.301" v="505" actId="1036"/>
          <ac:picMkLst>
            <pc:docMk/>
            <pc:sldMk cId="4089014748" sldId="268"/>
            <ac:picMk id="3" creationId="{CEEBC3B6-F589-4BA7-9AF8-1B5440146EF3}"/>
          </ac:picMkLst>
        </pc:picChg>
        <pc:picChg chg="del">
          <ac:chgData name="Pyrcz, Michael" userId="0efd8a38-3f8e-46fd-9886-7800c0196e80" providerId="ADAL" clId="{675131C8-05A2-40AB-914D-C1CDAC298F3D}" dt="2022-08-12T15:41:37.128" v="458" actId="478"/>
          <ac:picMkLst>
            <pc:docMk/>
            <pc:sldMk cId="4089014748" sldId="268"/>
            <ac:picMk id="10" creationId="{6509313A-FCA3-40FA-BA06-1F2865566E1F}"/>
          </ac:picMkLst>
        </pc:picChg>
        <pc:picChg chg="add mod">
          <ac:chgData name="Pyrcz, Michael" userId="0efd8a38-3f8e-46fd-9886-7800c0196e80" providerId="ADAL" clId="{675131C8-05A2-40AB-914D-C1CDAC298F3D}" dt="2022-08-12T15:45:11.810" v="513" actId="14100"/>
          <ac:picMkLst>
            <pc:docMk/>
            <pc:sldMk cId="4089014748" sldId="268"/>
            <ac:picMk id="13" creationId="{861DD606-93AB-4650-AAC2-4D1DCA12D1B2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07:19.718" v="8846" actId="20577"/>
        <pc:sldMkLst>
          <pc:docMk/>
          <pc:sldMk cId="2517158506" sldId="269"/>
        </pc:sldMkLst>
        <pc:spChg chg="mod">
          <ac:chgData name="Pyrcz, Michael" userId="0efd8a38-3f8e-46fd-9886-7800c0196e80" providerId="ADAL" clId="{675131C8-05A2-40AB-914D-C1CDAC298F3D}" dt="2022-08-12T15:47:14.542" v="567" actId="20577"/>
          <ac:spMkLst>
            <pc:docMk/>
            <pc:sldMk cId="2517158506" sldId="269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07:19.718" v="8846" actId="20577"/>
          <ac:spMkLst>
            <pc:docMk/>
            <pc:sldMk cId="2517158506" sldId="269"/>
            <ac:spMk id="7" creationId="{D3C25729-1B4A-4DE2-6C63-0C1C13452C9E}"/>
          </ac:spMkLst>
        </pc:spChg>
        <pc:spChg chg="mod">
          <ac:chgData name="Pyrcz, Michael" userId="0efd8a38-3f8e-46fd-9886-7800c0196e80" providerId="ADAL" clId="{675131C8-05A2-40AB-914D-C1CDAC298F3D}" dt="2022-08-12T15:50:05.022" v="1002" actId="1076"/>
          <ac:spMkLst>
            <pc:docMk/>
            <pc:sldMk cId="2517158506" sldId="269"/>
            <ac:spMk id="11" creationId="{8EB15B29-D2DB-43D6-B640-544CE1E5B122}"/>
          </ac:spMkLst>
        </pc:spChg>
        <pc:spChg chg="del">
          <ac:chgData name="Pyrcz, Michael" userId="0efd8a38-3f8e-46fd-9886-7800c0196e80" providerId="ADAL" clId="{675131C8-05A2-40AB-914D-C1CDAC298F3D}" dt="2022-08-12T15:49:36.904" v="906" actId="478"/>
          <ac:spMkLst>
            <pc:docMk/>
            <pc:sldMk cId="2517158506" sldId="269"/>
            <ac:spMk id="12" creationId="{3542DD2D-A733-4004-B5F9-232229F103A7}"/>
          </ac:spMkLst>
        </pc:spChg>
        <pc:picChg chg="add mod">
          <ac:chgData name="Pyrcz, Michael" userId="0efd8a38-3f8e-46fd-9886-7800c0196e80" providerId="ADAL" clId="{675131C8-05A2-40AB-914D-C1CDAC298F3D}" dt="2022-08-12T15:46:37.026" v="537" actId="14861"/>
          <ac:picMkLst>
            <pc:docMk/>
            <pc:sldMk cId="2517158506" sldId="269"/>
            <ac:picMk id="2" creationId="{F55AD5C0-9EC4-4122-A6E9-1F0E873A2B8F}"/>
          </ac:picMkLst>
        </pc:picChg>
        <pc:picChg chg="del">
          <ac:chgData name="Pyrcz, Michael" userId="0efd8a38-3f8e-46fd-9886-7800c0196e80" providerId="ADAL" clId="{675131C8-05A2-40AB-914D-C1CDAC298F3D}" dt="2022-08-12T15:46:07.759" v="532" actId="478"/>
          <ac:picMkLst>
            <pc:docMk/>
            <pc:sldMk cId="2517158506" sldId="269"/>
            <ac:picMk id="3" creationId="{CEEBC3B6-F589-4BA7-9AF8-1B5440146EF3}"/>
          </ac:picMkLst>
        </pc:picChg>
        <pc:picChg chg="del">
          <ac:chgData name="Pyrcz, Michael" userId="0efd8a38-3f8e-46fd-9886-7800c0196e80" providerId="ADAL" clId="{675131C8-05A2-40AB-914D-C1CDAC298F3D}" dt="2022-08-12T15:46:08.151" v="533" actId="478"/>
          <ac:picMkLst>
            <pc:docMk/>
            <pc:sldMk cId="2517158506" sldId="269"/>
            <ac:picMk id="13" creationId="{861DD606-93AB-4650-AAC2-4D1DCA12D1B2}"/>
          </ac:picMkLst>
        </pc:picChg>
      </pc:sldChg>
      <pc:sldChg chg="addSp delSp modSp add ord">
        <pc:chgData name="Pyrcz, Michael" userId="0efd8a38-3f8e-46fd-9886-7800c0196e80" providerId="ADAL" clId="{675131C8-05A2-40AB-914D-C1CDAC298F3D}" dt="2022-08-24T22:07:29.936" v="8847" actId="20577"/>
        <pc:sldMkLst>
          <pc:docMk/>
          <pc:sldMk cId="1603066175" sldId="270"/>
        </pc:sldMkLst>
        <pc:spChg chg="mod">
          <ac:chgData name="Pyrcz, Michael" userId="0efd8a38-3f8e-46fd-9886-7800c0196e80" providerId="ADAL" clId="{675131C8-05A2-40AB-914D-C1CDAC298F3D}" dt="2022-08-12T15:50:54.711" v="1035" actId="20577"/>
          <ac:spMkLst>
            <pc:docMk/>
            <pc:sldMk cId="1603066175" sldId="270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07:29.936" v="8847" actId="20577"/>
          <ac:spMkLst>
            <pc:docMk/>
            <pc:sldMk cId="1603066175" sldId="270"/>
            <ac:spMk id="7" creationId="{D3C25729-1B4A-4DE2-6C63-0C1C13452C9E}"/>
          </ac:spMkLst>
        </pc:spChg>
        <pc:spChg chg="add mod">
          <ac:chgData name="Pyrcz, Michael" userId="0efd8a38-3f8e-46fd-9886-7800c0196e80" providerId="ADAL" clId="{675131C8-05A2-40AB-914D-C1CDAC298F3D}" dt="2022-08-12T15:50:43.726" v="1009" actId="1076"/>
          <ac:spMkLst>
            <pc:docMk/>
            <pc:sldMk cId="1603066175" sldId="270"/>
            <ac:spMk id="9" creationId="{2D42F321-2AF8-44AB-A947-4864A8635786}"/>
          </ac:spMkLst>
        </pc:spChg>
        <pc:spChg chg="del">
          <ac:chgData name="Pyrcz, Michael" userId="0efd8a38-3f8e-46fd-9886-7800c0196e80" providerId="ADAL" clId="{675131C8-05A2-40AB-914D-C1CDAC298F3D}" dt="2022-08-12T15:50:30.116" v="1007" actId="478"/>
          <ac:spMkLst>
            <pc:docMk/>
            <pc:sldMk cId="1603066175" sldId="270"/>
            <ac:spMk id="11" creationId="{8EB15B29-D2DB-43D6-B640-544CE1E5B122}"/>
          </ac:spMkLst>
        </pc:spChg>
        <pc:spChg chg="add mod">
          <ac:chgData name="Pyrcz, Michael" userId="0efd8a38-3f8e-46fd-9886-7800c0196e80" providerId="ADAL" clId="{675131C8-05A2-40AB-914D-C1CDAC298F3D}" dt="2022-08-12T15:59:48.264" v="1144" actId="1035"/>
          <ac:spMkLst>
            <pc:docMk/>
            <pc:sldMk cId="1603066175" sldId="270"/>
            <ac:spMk id="12" creationId="{CFAD2CA8-E08C-47CB-9178-FE3060381F98}"/>
          </ac:spMkLst>
        </pc:spChg>
        <pc:picChg chg="del">
          <ac:chgData name="Pyrcz, Michael" userId="0efd8a38-3f8e-46fd-9886-7800c0196e80" providerId="ADAL" clId="{675131C8-05A2-40AB-914D-C1CDAC298F3D}" dt="2022-08-12T15:50:28.769" v="1006" actId="478"/>
          <ac:picMkLst>
            <pc:docMk/>
            <pc:sldMk cId="1603066175" sldId="270"/>
            <ac:picMk id="2" creationId="{F55AD5C0-9EC4-4122-A6E9-1F0E873A2B8F}"/>
          </ac:picMkLst>
        </pc:picChg>
        <pc:picChg chg="add mod">
          <ac:chgData name="Pyrcz, Michael" userId="0efd8a38-3f8e-46fd-9886-7800c0196e80" providerId="ADAL" clId="{675131C8-05A2-40AB-914D-C1CDAC298F3D}" dt="2022-08-12T15:59:57.588" v="1145" actId="14100"/>
          <ac:picMkLst>
            <pc:docMk/>
            <pc:sldMk cId="1603066175" sldId="270"/>
            <ac:picMk id="8" creationId="{A9BCD2CD-3920-4337-811F-AFBB389DD0A8}"/>
          </ac:picMkLst>
        </pc:picChg>
        <pc:picChg chg="add mod">
          <ac:chgData name="Pyrcz, Michael" userId="0efd8a38-3f8e-46fd-9886-7800c0196e80" providerId="ADAL" clId="{675131C8-05A2-40AB-914D-C1CDAC298F3D}" dt="2022-08-12T15:59:43.236" v="1139" actId="1076"/>
          <ac:picMkLst>
            <pc:docMk/>
            <pc:sldMk cId="1603066175" sldId="270"/>
            <ac:picMk id="10" creationId="{B334C9C0-ECA2-4125-AEB0-477036B6A039}"/>
          </ac:picMkLst>
        </pc:picChg>
      </pc:sldChg>
      <pc:sldChg chg="addSp delSp modSp add modTransition">
        <pc:chgData name="Pyrcz, Michael" userId="0efd8a38-3f8e-46fd-9886-7800c0196e80" providerId="ADAL" clId="{675131C8-05A2-40AB-914D-C1CDAC298F3D}" dt="2022-08-24T22:08:01.551" v="8848"/>
        <pc:sldMkLst>
          <pc:docMk/>
          <pc:sldMk cId="1438801590" sldId="271"/>
        </pc:sldMkLst>
        <pc:spChg chg="add del mod">
          <ac:chgData name="Pyrcz, Michael" userId="0efd8a38-3f8e-46fd-9886-7800c0196e80" providerId="ADAL" clId="{675131C8-05A2-40AB-914D-C1CDAC298F3D}" dt="2022-08-12T16:00:32.697" v="1153" actId="478"/>
          <ac:spMkLst>
            <pc:docMk/>
            <pc:sldMk cId="1438801590" sldId="271"/>
            <ac:spMk id="3" creationId="{CE39713E-20F1-424F-B66D-1BAB8E91E284}"/>
          </ac:spMkLst>
        </pc:spChg>
        <pc:spChg chg="del">
          <ac:chgData name="Pyrcz, Michael" userId="0efd8a38-3f8e-46fd-9886-7800c0196e80" providerId="ADAL" clId="{675131C8-05A2-40AB-914D-C1CDAC298F3D}" dt="2022-08-12T16:00:31.154" v="1152" actId="478"/>
          <ac:spMkLst>
            <pc:docMk/>
            <pc:sldMk cId="1438801590" sldId="271"/>
            <ac:spMk id="7" creationId="{D3C25729-1B4A-4DE2-6C63-0C1C13452C9E}"/>
          </ac:spMkLst>
        </pc:spChg>
        <pc:spChg chg="del">
          <ac:chgData name="Pyrcz, Michael" userId="0efd8a38-3f8e-46fd-9886-7800c0196e80" providerId="ADAL" clId="{675131C8-05A2-40AB-914D-C1CDAC298F3D}" dt="2022-08-12T16:00:27.217" v="1151" actId="478"/>
          <ac:spMkLst>
            <pc:docMk/>
            <pc:sldMk cId="1438801590" sldId="271"/>
            <ac:spMk id="9" creationId="{2D42F321-2AF8-44AB-A947-4864A8635786}"/>
          </ac:spMkLst>
        </pc:spChg>
        <pc:spChg chg="del">
          <ac:chgData name="Pyrcz, Michael" userId="0efd8a38-3f8e-46fd-9886-7800c0196e80" providerId="ADAL" clId="{675131C8-05A2-40AB-914D-C1CDAC298F3D}" dt="2022-08-12T16:00:27.217" v="1151" actId="478"/>
          <ac:spMkLst>
            <pc:docMk/>
            <pc:sldMk cId="1438801590" sldId="271"/>
            <ac:spMk id="12" creationId="{CFAD2CA8-E08C-47CB-9178-FE3060381F98}"/>
          </ac:spMkLst>
        </pc:spChg>
        <pc:spChg chg="add mod">
          <ac:chgData name="Pyrcz, Michael" userId="0efd8a38-3f8e-46fd-9886-7800c0196e80" providerId="ADAL" clId="{675131C8-05A2-40AB-914D-C1CDAC298F3D}" dt="2022-08-12T19:13:24.609" v="1378" actId="20577"/>
          <ac:spMkLst>
            <pc:docMk/>
            <pc:sldMk cId="1438801590" sldId="271"/>
            <ac:spMk id="13" creationId="{52226A2E-35E3-456E-8EED-93E0E775CB9E}"/>
          </ac:spMkLst>
        </pc:spChg>
        <pc:spChg chg="add mod">
          <ac:chgData name="Pyrcz, Michael" userId="0efd8a38-3f8e-46fd-9886-7800c0196e80" providerId="ADAL" clId="{675131C8-05A2-40AB-914D-C1CDAC298F3D}" dt="2022-08-12T16:01:50.329" v="1214" actId="1036"/>
          <ac:spMkLst>
            <pc:docMk/>
            <pc:sldMk cId="1438801590" sldId="271"/>
            <ac:spMk id="14" creationId="{F5FE9571-E7A4-4BBF-9A30-FF69E298C4E6}"/>
          </ac:spMkLst>
        </pc:spChg>
        <pc:picChg chg="del">
          <ac:chgData name="Pyrcz, Michael" userId="0efd8a38-3f8e-46fd-9886-7800c0196e80" providerId="ADAL" clId="{675131C8-05A2-40AB-914D-C1CDAC298F3D}" dt="2022-08-12T16:00:27.217" v="1151" actId="478"/>
          <ac:picMkLst>
            <pc:docMk/>
            <pc:sldMk cId="1438801590" sldId="271"/>
            <ac:picMk id="8" creationId="{A9BCD2CD-3920-4337-811F-AFBB389DD0A8}"/>
          </ac:picMkLst>
        </pc:picChg>
        <pc:picChg chg="del">
          <ac:chgData name="Pyrcz, Michael" userId="0efd8a38-3f8e-46fd-9886-7800c0196e80" providerId="ADAL" clId="{675131C8-05A2-40AB-914D-C1CDAC298F3D}" dt="2022-08-12T16:00:27.217" v="1151" actId="478"/>
          <ac:picMkLst>
            <pc:docMk/>
            <pc:sldMk cId="1438801590" sldId="271"/>
            <ac:picMk id="10" creationId="{B334C9C0-ECA2-4125-AEB0-477036B6A039}"/>
          </ac:picMkLst>
        </pc:picChg>
        <pc:picChg chg="add mod">
          <ac:chgData name="Pyrcz, Michael" userId="0efd8a38-3f8e-46fd-9886-7800c0196e80" providerId="ADAL" clId="{675131C8-05A2-40AB-914D-C1CDAC298F3D}" dt="2022-08-12T16:01:39.765" v="1206" actId="1036"/>
          <ac:picMkLst>
            <pc:docMk/>
            <pc:sldMk cId="1438801590" sldId="271"/>
            <ac:picMk id="15" creationId="{26AFE70F-9CB3-4C59-A87D-78392D6E5307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08:30.806" v="8871" actId="5793"/>
        <pc:sldMkLst>
          <pc:docMk/>
          <pc:sldMk cId="1905405755" sldId="272"/>
        </pc:sldMkLst>
        <pc:spChg chg="mod">
          <ac:chgData name="Pyrcz, Michael" userId="0efd8a38-3f8e-46fd-9886-7800c0196e80" providerId="ADAL" clId="{675131C8-05A2-40AB-914D-C1CDAC298F3D}" dt="2022-08-12T22:15:26.016" v="5494" actId="20577"/>
          <ac:spMkLst>
            <pc:docMk/>
            <pc:sldMk cId="1905405755" sldId="272"/>
            <ac:spMk id="6" creationId="{68BC0181-3F7C-B02E-4697-C5FD00070451}"/>
          </ac:spMkLst>
        </pc:spChg>
        <pc:spChg chg="add mod">
          <ac:chgData name="Pyrcz, Michael" userId="0efd8a38-3f8e-46fd-9886-7800c0196e80" providerId="ADAL" clId="{675131C8-05A2-40AB-914D-C1CDAC298F3D}" dt="2022-08-24T22:08:30.806" v="8871" actId="5793"/>
          <ac:spMkLst>
            <pc:docMk/>
            <pc:sldMk cId="1905405755" sldId="272"/>
            <ac:spMk id="8" creationId="{4ED9D6AB-7479-4633-99EF-510EA5AA3197}"/>
          </ac:spMkLst>
        </pc:spChg>
        <pc:spChg chg="add mod">
          <ac:chgData name="Pyrcz, Michael" userId="0efd8a38-3f8e-46fd-9886-7800c0196e80" providerId="ADAL" clId="{675131C8-05A2-40AB-914D-C1CDAC298F3D}" dt="2022-08-12T22:17:04.975" v="5866" actId="1037"/>
          <ac:spMkLst>
            <pc:docMk/>
            <pc:sldMk cId="1905405755" sldId="272"/>
            <ac:spMk id="9" creationId="{6E3E0FBB-8F21-44EF-9D7A-C7DC4885590A}"/>
          </ac:spMkLst>
        </pc:spChg>
        <pc:spChg chg="del">
          <ac:chgData name="Pyrcz, Michael" userId="0efd8a38-3f8e-46fd-9886-7800c0196e80" providerId="ADAL" clId="{675131C8-05A2-40AB-914D-C1CDAC298F3D}" dt="2022-08-12T16:02:15.802" v="1217" actId="478"/>
          <ac:spMkLst>
            <pc:docMk/>
            <pc:sldMk cId="1905405755" sldId="272"/>
            <ac:spMk id="13" creationId="{52226A2E-35E3-456E-8EED-93E0E775CB9E}"/>
          </ac:spMkLst>
        </pc:spChg>
        <pc:spChg chg="del">
          <ac:chgData name="Pyrcz, Michael" userId="0efd8a38-3f8e-46fd-9886-7800c0196e80" providerId="ADAL" clId="{675131C8-05A2-40AB-914D-C1CDAC298F3D}" dt="2022-08-12T16:02:15.802" v="1217" actId="478"/>
          <ac:spMkLst>
            <pc:docMk/>
            <pc:sldMk cId="1905405755" sldId="272"/>
            <ac:spMk id="14" creationId="{F5FE9571-E7A4-4BBF-9A30-FF69E298C4E6}"/>
          </ac:spMkLst>
        </pc:spChg>
        <pc:picChg chg="add del mod">
          <ac:chgData name="Pyrcz, Michael" userId="0efd8a38-3f8e-46fd-9886-7800c0196e80" providerId="ADAL" clId="{675131C8-05A2-40AB-914D-C1CDAC298F3D}" dt="2022-08-12T22:13:00.961" v="5445" actId="478"/>
          <ac:picMkLst>
            <pc:docMk/>
            <pc:sldMk cId="1905405755" sldId="272"/>
            <ac:picMk id="10" creationId="{91B00D56-02B7-4D88-BDB3-DCAB586E1F9C}"/>
          </ac:picMkLst>
        </pc:picChg>
        <pc:picChg chg="add mod">
          <ac:chgData name="Pyrcz, Michael" userId="0efd8a38-3f8e-46fd-9886-7800c0196e80" providerId="ADAL" clId="{675131C8-05A2-40AB-914D-C1CDAC298F3D}" dt="2022-08-12T22:15:05.478" v="5458" actId="1038"/>
          <ac:picMkLst>
            <pc:docMk/>
            <pc:sldMk cId="1905405755" sldId="272"/>
            <ac:picMk id="11" creationId="{D2488D40-B2B4-4176-98DE-74B21EDFE784}"/>
          </ac:picMkLst>
        </pc:picChg>
        <pc:picChg chg="del">
          <ac:chgData name="Pyrcz, Michael" userId="0efd8a38-3f8e-46fd-9886-7800c0196e80" providerId="ADAL" clId="{675131C8-05A2-40AB-914D-C1CDAC298F3D}" dt="2022-08-12T16:02:03.535" v="1216" actId="478"/>
          <ac:picMkLst>
            <pc:docMk/>
            <pc:sldMk cId="1905405755" sldId="272"/>
            <ac:picMk id="15" creationId="{26AFE70F-9CB3-4C59-A87D-78392D6E5307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09:47.419" v="8917" actId="693"/>
        <pc:sldMkLst>
          <pc:docMk/>
          <pc:sldMk cId="3818506354" sldId="273"/>
        </pc:sldMkLst>
        <pc:spChg chg="mod">
          <ac:chgData name="Pyrcz, Michael" userId="0efd8a38-3f8e-46fd-9886-7800c0196e80" providerId="ADAL" clId="{675131C8-05A2-40AB-914D-C1CDAC298F3D}" dt="2022-08-12T19:10:44.071" v="1311" actId="20577"/>
          <ac:spMkLst>
            <pc:docMk/>
            <pc:sldMk cId="3818506354" sldId="273"/>
            <ac:spMk id="6" creationId="{68BC0181-3F7C-B02E-4697-C5FD00070451}"/>
          </ac:spMkLst>
        </pc:spChg>
        <pc:spChg chg="add mod">
          <ac:chgData name="Pyrcz, Michael" userId="0efd8a38-3f8e-46fd-9886-7800c0196e80" providerId="ADAL" clId="{675131C8-05A2-40AB-914D-C1CDAC298F3D}" dt="2022-08-24T22:09:23.175" v="8907" actId="1076"/>
          <ac:spMkLst>
            <pc:docMk/>
            <pc:sldMk cId="3818506354" sldId="273"/>
            <ac:spMk id="7" creationId="{AF101F37-A6C5-4786-96F4-712C8671ED60}"/>
          </ac:spMkLst>
        </pc:spChg>
        <pc:spChg chg="mod">
          <ac:chgData name="Pyrcz, Michael" userId="0efd8a38-3f8e-46fd-9886-7800c0196e80" providerId="ADAL" clId="{675131C8-05A2-40AB-914D-C1CDAC298F3D}" dt="2022-08-12T19:13:10.942" v="1367" actId="1076"/>
          <ac:spMkLst>
            <pc:docMk/>
            <pc:sldMk cId="3818506354" sldId="273"/>
            <ac:spMk id="8" creationId="{4ED9D6AB-7479-4633-99EF-510EA5AA3197}"/>
          </ac:spMkLst>
        </pc:spChg>
        <pc:spChg chg="del">
          <ac:chgData name="Pyrcz, Michael" userId="0efd8a38-3f8e-46fd-9886-7800c0196e80" providerId="ADAL" clId="{675131C8-05A2-40AB-914D-C1CDAC298F3D}" dt="2022-08-12T19:10:52.884" v="1313" actId="478"/>
          <ac:spMkLst>
            <pc:docMk/>
            <pc:sldMk cId="3818506354" sldId="273"/>
            <ac:spMk id="9" creationId="{6E3E0FBB-8F21-44EF-9D7A-C7DC4885590A}"/>
          </ac:spMkLst>
        </pc:spChg>
        <pc:spChg chg="add mod">
          <ac:chgData name="Pyrcz, Michael" userId="0efd8a38-3f8e-46fd-9886-7800c0196e80" providerId="ADAL" clId="{675131C8-05A2-40AB-914D-C1CDAC298F3D}" dt="2022-08-12T19:10:55.517" v="1315" actId="1076"/>
          <ac:spMkLst>
            <pc:docMk/>
            <pc:sldMk cId="3818506354" sldId="273"/>
            <ac:spMk id="11" creationId="{AAF4DE8E-381A-4F19-B050-C92BEE2C1CE3}"/>
          </ac:spMkLst>
        </pc:spChg>
        <pc:picChg chg="del">
          <ac:chgData name="Pyrcz, Michael" userId="0efd8a38-3f8e-46fd-9886-7800c0196e80" providerId="ADAL" clId="{675131C8-05A2-40AB-914D-C1CDAC298F3D}" dt="2022-08-12T19:10:51.719" v="1312" actId="478"/>
          <ac:picMkLst>
            <pc:docMk/>
            <pc:sldMk cId="3818506354" sldId="273"/>
            <ac:picMk id="10" creationId="{91B00D56-02B7-4D88-BDB3-DCAB586E1F9C}"/>
          </ac:picMkLst>
        </pc:picChg>
        <pc:picChg chg="add mod">
          <ac:chgData name="Pyrcz, Michael" userId="0efd8a38-3f8e-46fd-9886-7800c0196e80" providerId="ADAL" clId="{675131C8-05A2-40AB-914D-C1CDAC298F3D}" dt="2022-08-12T19:10:55.517" v="1315" actId="1076"/>
          <ac:picMkLst>
            <pc:docMk/>
            <pc:sldMk cId="3818506354" sldId="273"/>
            <ac:picMk id="12" creationId="{EA21CBE3-B439-4FB8-80D4-5FAD3E714328}"/>
          </ac:picMkLst>
        </pc:picChg>
        <pc:cxnChg chg="add mod">
          <ac:chgData name="Pyrcz, Michael" userId="0efd8a38-3f8e-46fd-9886-7800c0196e80" providerId="ADAL" clId="{675131C8-05A2-40AB-914D-C1CDAC298F3D}" dt="2022-08-24T22:09:47.419" v="8917" actId="693"/>
          <ac:cxnSpMkLst>
            <pc:docMk/>
            <pc:sldMk cId="3818506354" sldId="273"/>
            <ac:cxnSpMk id="3" creationId="{97991F48-35B6-4100-8732-2B7A85ED6399}"/>
          </ac:cxnSpMkLst>
        </pc:cxnChg>
        <pc:cxnChg chg="add mod">
          <ac:chgData name="Pyrcz, Michael" userId="0efd8a38-3f8e-46fd-9886-7800c0196e80" providerId="ADAL" clId="{675131C8-05A2-40AB-914D-C1CDAC298F3D}" dt="2022-08-24T22:09:34.784" v="8914" actId="1582"/>
          <ac:cxnSpMkLst>
            <pc:docMk/>
            <pc:sldMk cId="3818506354" sldId="273"/>
            <ac:cxnSpMk id="10" creationId="{CECB7DDC-F147-4159-AC23-C5F8E94A1970}"/>
          </ac:cxnSpMkLst>
        </pc:cxnChg>
      </pc:sldChg>
      <pc:sldChg chg="addSp delSp modSp add ord">
        <pc:chgData name="Pyrcz, Michael" userId="0efd8a38-3f8e-46fd-9886-7800c0196e80" providerId="ADAL" clId="{675131C8-05A2-40AB-914D-C1CDAC298F3D}" dt="2022-08-24T22:10:56.976" v="9068" actId="20577"/>
        <pc:sldMkLst>
          <pc:docMk/>
          <pc:sldMk cId="3483262847" sldId="274"/>
        </pc:sldMkLst>
        <pc:spChg chg="add del mod">
          <ac:chgData name="Pyrcz, Michael" userId="0efd8a38-3f8e-46fd-9886-7800c0196e80" providerId="ADAL" clId="{675131C8-05A2-40AB-914D-C1CDAC298F3D}" dt="2022-08-12T19:11:43.746" v="1333"/>
          <ac:spMkLst>
            <pc:docMk/>
            <pc:sldMk cId="3483262847" sldId="274"/>
            <ac:spMk id="2" creationId="{5D4E71A5-A881-42A0-985A-3E4EC61FB5C7}"/>
          </ac:spMkLst>
        </pc:spChg>
        <pc:spChg chg="mod">
          <ac:chgData name="Pyrcz, Michael" userId="0efd8a38-3f8e-46fd-9886-7800c0196e80" providerId="ADAL" clId="{675131C8-05A2-40AB-914D-C1CDAC298F3D}" dt="2022-08-12T19:21:42.458" v="1688" actId="20577"/>
          <ac:spMkLst>
            <pc:docMk/>
            <pc:sldMk cId="3483262847" sldId="274"/>
            <ac:spMk id="6" creationId="{68BC0181-3F7C-B02E-4697-C5FD00070451}"/>
          </ac:spMkLst>
        </pc:spChg>
        <pc:spChg chg="add del mod">
          <ac:chgData name="Pyrcz, Michael" userId="0efd8a38-3f8e-46fd-9886-7800c0196e80" providerId="ADAL" clId="{675131C8-05A2-40AB-914D-C1CDAC298F3D}" dt="2022-08-24T22:10:56.976" v="9068" actId="20577"/>
          <ac:spMkLst>
            <pc:docMk/>
            <pc:sldMk cId="3483262847" sldId="274"/>
            <ac:spMk id="8" creationId="{4ED9D6AB-7479-4633-99EF-510EA5AA3197}"/>
          </ac:spMkLst>
        </pc:spChg>
        <pc:spChg chg="add mod">
          <ac:chgData name="Pyrcz, Michael" userId="0efd8a38-3f8e-46fd-9886-7800c0196e80" providerId="ADAL" clId="{675131C8-05A2-40AB-914D-C1CDAC298F3D}" dt="2022-08-12T19:11:29.909" v="1327" actId="1076"/>
          <ac:spMkLst>
            <pc:docMk/>
            <pc:sldMk cId="3483262847" sldId="274"/>
            <ac:spMk id="10" creationId="{1B16A04D-4E10-4626-8267-EC5A9860A9FB}"/>
          </ac:spMkLst>
        </pc:spChg>
        <pc:spChg chg="del">
          <ac:chgData name="Pyrcz, Michael" userId="0efd8a38-3f8e-46fd-9886-7800c0196e80" providerId="ADAL" clId="{675131C8-05A2-40AB-914D-C1CDAC298F3D}" dt="2022-08-12T19:12:53.169" v="1364" actId="478"/>
          <ac:spMkLst>
            <pc:docMk/>
            <pc:sldMk cId="3483262847" sldId="274"/>
            <ac:spMk id="11" creationId="{AAF4DE8E-381A-4F19-B050-C92BEE2C1CE3}"/>
          </ac:spMkLst>
        </pc:spChg>
        <pc:picChg chg="add mod">
          <ac:chgData name="Pyrcz, Michael" userId="0efd8a38-3f8e-46fd-9886-7800c0196e80" providerId="ADAL" clId="{675131C8-05A2-40AB-914D-C1CDAC298F3D}" dt="2022-08-12T19:12:51.174" v="1363" actId="1037"/>
          <ac:picMkLst>
            <pc:docMk/>
            <pc:sldMk cId="3483262847" sldId="274"/>
            <ac:picMk id="3" creationId="{B2602464-EA92-4F95-9A85-4A0060A44CEA}"/>
          </ac:picMkLst>
        </pc:picChg>
        <pc:picChg chg="add del mod">
          <ac:chgData name="Pyrcz, Michael" userId="0efd8a38-3f8e-46fd-9886-7800c0196e80" providerId="ADAL" clId="{675131C8-05A2-40AB-914D-C1CDAC298F3D}" dt="2022-08-12T19:12:44.235" v="1341" actId="478"/>
          <ac:picMkLst>
            <pc:docMk/>
            <pc:sldMk cId="3483262847" sldId="274"/>
            <ac:picMk id="9" creationId="{6A3A8672-1B8C-43E8-B4A9-F86D30B36FD1}"/>
          </ac:picMkLst>
        </pc:picChg>
        <pc:picChg chg="del">
          <ac:chgData name="Pyrcz, Michael" userId="0efd8a38-3f8e-46fd-9886-7800c0196e80" providerId="ADAL" clId="{675131C8-05A2-40AB-914D-C1CDAC298F3D}" dt="2022-08-12T19:11:20.723" v="1325" actId="478"/>
          <ac:picMkLst>
            <pc:docMk/>
            <pc:sldMk cId="3483262847" sldId="274"/>
            <ac:picMk id="12" creationId="{EA21CBE3-B439-4FB8-80D4-5FAD3E714328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10:24.167" v="9001" actId="1036"/>
        <pc:sldMkLst>
          <pc:docMk/>
          <pc:sldMk cId="2613191227" sldId="275"/>
        </pc:sldMkLst>
        <pc:spChg chg="mod">
          <ac:chgData name="Pyrcz, Michael" userId="0efd8a38-3f8e-46fd-9886-7800c0196e80" providerId="ADAL" clId="{675131C8-05A2-40AB-914D-C1CDAC298F3D}" dt="2022-08-12T22:23:08.684" v="6460" actId="6549"/>
          <ac:spMkLst>
            <pc:docMk/>
            <pc:sldMk cId="2613191227" sldId="275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10:17.546" v="8984" actId="20577"/>
          <ac:spMkLst>
            <pc:docMk/>
            <pc:sldMk cId="2613191227" sldId="275"/>
            <ac:spMk id="8" creationId="{4ED9D6AB-7479-4633-99EF-510EA5AA3197}"/>
          </ac:spMkLst>
        </pc:spChg>
        <pc:spChg chg="mod">
          <ac:chgData name="Pyrcz, Michael" userId="0efd8a38-3f8e-46fd-9886-7800c0196e80" providerId="ADAL" clId="{675131C8-05A2-40AB-914D-C1CDAC298F3D}" dt="2022-08-24T22:10:24.167" v="9001" actId="1036"/>
          <ac:spMkLst>
            <pc:docMk/>
            <pc:sldMk cId="2613191227" sldId="275"/>
            <ac:spMk id="10" creationId="{1B16A04D-4E10-4626-8267-EC5A9860A9FB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2" creationId="{5FE70DDD-A770-46DE-9374-1E0FCA2297CE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3" creationId="{F50C6CDB-E186-4B69-AC48-E9D2D2F4092A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6" creationId="{FDD89E7A-0A27-42F9-A1DC-355F59737ED6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7" creationId="{E1AA3916-166C-45BA-88B9-003206E8D36B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8" creationId="{3EEAA9C8-2033-4718-93B1-6F7F18D03E2C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19" creationId="{96577E46-5465-46FB-8859-73B75098C5CF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0" creationId="{2A0F48CF-EDD2-4EBE-B720-9C878A0443CC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1" creationId="{728856B6-3C7B-476D-8B4F-9E80A415D24D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2" creationId="{23EABA8D-6E47-45B3-9942-E0328B042FF2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3" creationId="{FEE31AE9-F241-4257-8A36-B0B869359A4C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4" creationId="{AD41F69B-C889-4F3C-8F24-D9D9B4BA6F3D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5" creationId="{4F54C6D5-9A95-4EC0-B2F2-83B6F6AF302B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6" creationId="{0B4BA76B-DE91-48DA-939B-2943CC616DE3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7" creationId="{422293B4-192F-4297-856C-AC66E4D6A7B7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8" creationId="{AC841C44-D3AF-45E6-A0E8-AFF4B895737F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29" creationId="{249D6C04-2AB3-4E62-BE09-7C31B33E3D9F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0" creationId="{8ED7F5C7-7E84-4234-B3F2-48FD54070FAA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1" creationId="{92E319E5-253D-43AE-A138-4DD97F337032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2" creationId="{70941049-0E8D-46D0-8382-7D527AB9EE56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3" creationId="{609B4EE3-0B8E-43AA-8BAB-DD3C2E83488C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4" creationId="{8E8B48A8-C626-483C-BB60-4553174869A4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35" creationId="{CB187BC4-2D28-49FC-9FF0-ECE14CF932C2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44" creationId="{BD3AE1A9-9A80-46BC-A35D-372210D2623D}"/>
          </ac:spMkLst>
        </pc:spChg>
        <pc:spChg chg="add mod">
          <ac:chgData name="Pyrcz, Michael" userId="0efd8a38-3f8e-46fd-9886-7800c0196e80" providerId="ADAL" clId="{675131C8-05A2-40AB-914D-C1CDAC298F3D}" dt="2022-08-12T22:34:14.526" v="7048" actId="404"/>
          <ac:spMkLst>
            <pc:docMk/>
            <pc:sldMk cId="2613191227" sldId="275"/>
            <ac:spMk id="45" creationId="{32BE1D2E-5D6B-4445-812C-545157604D4F}"/>
          </ac:spMkLst>
        </pc:spChg>
        <pc:grpChg chg="add mod">
          <ac:chgData name="Pyrcz, Michael" userId="0efd8a38-3f8e-46fd-9886-7800c0196e80" providerId="ADAL" clId="{675131C8-05A2-40AB-914D-C1CDAC298F3D}" dt="2022-08-24T22:10:24.167" v="9001" actId="1036"/>
          <ac:grpSpMkLst>
            <pc:docMk/>
            <pc:sldMk cId="2613191227" sldId="275"/>
            <ac:grpSpMk id="7" creationId="{6611B94C-07CB-464A-8334-FDCF05342836}"/>
          </ac:grpSpMkLst>
        </pc:grpChg>
        <pc:picChg chg="add del mod">
          <ac:chgData name="Pyrcz, Michael" userId="0efd8a38-3f8e-46fd-9886-7800c0196e80" providerId="ADAL" clId="{675131C8-05A2-40AB-914D-C1CDAC298F3D}" dt="2022-08-12T22:22:59.571" v="6435" actId="478"/>
          <ac:picMkLst>
            <pc:docMk/>
            <pc:sldMk cId="2613191227" sldId="275"/>
            <ac:picMk id="2" creationId="{2F71E541-0610-42C8-A571-9785D7152AA7}"/>
          </ac:picMkLst>
        </pc:picChg>
        <pc:picChg chg="del">
          <ac:chgData name="Pyrcz, Michael" userId="0efd8a38-3f8e-46fd-9886-7800c0196e80" providerId="ADAL" clId="{675131C8-05A2-40AB-914D-C1CDAC298F3D}" dt="2022-08-12T19:15:28.734" v="1380" actId="478"/>
          <ac:picMkLst>
            <pc:docMk/>
            <pc:sldMk cId="2613191227" sldId="275"/>
            <ac:picMk id="3" creationId="{B2602464-EA92-4F95-9A85-4A0060A44CEA}"/>
          </ac:picMkLst>
        </pc:pic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9" creationId="{254D01E1-5D0D-4886-A13D-B41767A04941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11" creationId="{563860A6-3207-4E0A-B1A4-4758535D4DC9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14" creationId="{AE6CDDC2-924D-4B50-B0B8-DFE12A411323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15" creationId="{70EA4AC4-73A2-403D-8075-A071DA71D85E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36" creationId="{F0FB7386-DBF8-498E-91F2-F5268BF67BB5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37" creationId="{CA744085-EF66-4B29-9C97-30FA79312227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38" creationId="{1624CC64-D2FE-40C8-8F3A-6FA47487FF59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39" creationId="{E6756665-C1A3-4D47-AE92-817999D5304A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40" creationId="{7CF2145E-DF96-4D35-8141-5B476890BAFC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41" creationId="{06388FDA-B1C6-467C-B794-9787F7021B88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42" creationId="{83CF9B48-3E49-4BAE-BF87-5D36AD7F86A9}"/>
          </ac:cxnSpMkLst>
        </pc:cxnChg>
        <pc:cxnChg chg="add mod">
          <ac:chgData name="Pyrcz, Michael" userId="0efd8a38-3f8e-46fd-9886-7800c0196e80" providerId="ADAL" clId="{675131C8-05A2-40AB-914D-C1CDAC298F3D}" dt="2022-08-12T22:34:10.164" v="7041" actId="164"/>
          <ac:cxnSpMkLst>
            <pc:docMk/>
            <pc:sldMk cId="2613191227" sldId="275"/>
            <ac:cxnSpMk id="43" creationId="{0B482110-B664-42BF-B8DC-08552030E886}"/>
          </ac:cxnSpMkLst>
        </pc:cxnChg>
      </pc:sldChg>
      <pc:sldChg chg="addSp delSp modSp add ord">
        <pc:chgData name="Pyrcz, Michael" userId="0efd8a38-3f8e-46fd-9886-7800c0196e80" providerId="ADAL" clId="{675131C8-05A2-40AB-914D-C1CDAC298F3D}" dt="2022-08-24T22:11:08.832" v="9090" actId="20577"/>
        <pc:sldMkLst>
          <pc:docMk/>
          <pc:sldMk cId="1819655208" sldId="276"/>
        </pc:sldMkLst>
        <pc:spChg chg="mod">
          <ac:chgData name="Pyrcz, Michael" userId="0efd8a38-3f8e-46fd-9886-7800c0196e80" providerId="ADAL" clId="{675131C8-05A2-40AB-914D-C1CDAC298F3D}" dt="2022-08-12T19:21:51.043" v="1708" actId="20577"/>
          <ac:spMkLst>
            <pc:docMk/>
            <pc:sldMk cId="1819655208" sldId="276"/>
            <ac:spMk id="6" creationId="{68BC0181-3F7C-B02E-4697-C5FD00070451}"/>
          </ac:spMkLst>
        </pc:spChg>
        <pc:spChg chg="del">
          <ac:chgData name="Pyrcz, Michael" userId="0efd8a38-3f8e-46fd-9886-7800c0196e80" providerId="ADAL" clId="{675131C8-05A2-40AB-914D-C1CDAC298F3D}" dt="2022-08-12T19:21:06.350" v="1646"/>
          <ac:spMkLst>
            <pc:docMk/>
            <pc:sldMk cId="1819655208" sldId="276"/>
            <ac:spMk id="8" creationId="{4ED9D6AB-7479-4633-99EF-510EA5AA3197}"/>
          </ac:spMkLst>
        </pc:spChg>
        <pc:spChg chg="add del">
          <ac:chgData name="Pyrcz, Michael" userId="0efd8a38-3f8e-46fd-9886-7800c0196e80" providerId="ADAL" clId="{675131C8-05A2-40AB-914D-C1CDAC298F3D}" dt="2022-08-12T19:21:09.838" v="1648" actId="478"/>
          <ac:spMkLst>
            <pc:docMk/>
            <pc:sldMk cId="1819655208" sldId="276"/>
            <ac:spMk id="9" creationId="{F6AB5FFA-BAB1-470E-9EE9-F40BA0BEE9D7}"/>
          </ac:spMkLst>
        </pc:spChg>
        <pc:spChg chg="mod">
          <ac:chgData name="Pyrcz, Michael" userId="0efd8a38-3f8e-46fd-9886-7800c0196e80" providerId="ADAL" clId="{675131C8-05A2-40AB-914D-C1CDAC298F3D}" dt="2022-08-12T19:22:07.242" v="1729" actId="1037"/>
          <ac:spMkLst>
            <pc:docMk/>
            <pc:sldMk cId="1819655208" sldId="276"/>
            <ac:spMk id="10" creationId="{1B16A04D-4E10-4626-8267-EC5A9860A9FB}"/>
          </ac:spMkLst>
        </pc:spChg>
        <pc:spChg chg="add mod">
          <ac:chgData name="Pyrcz, Michael" userId="0efd8a38-3f8e-46fd-9886-7800c0196e80" providerId="ADAL" clId="{675131C8-05A2-40AB-914D-C1CDAC298F3D}" dt="2022-08-24T22:11:08.832" v="9090" actId="20577"/>
          <ac:spMkLst>
            <pc:docMk/>
            <pc:sldMk cId="1819655208" sldId="276"/>
            <ac:spMk id="12" creationId="{CDC50DA3-B382-4935-8BFC-B47CE5444EF1}"/>
          </ac:spMkLst>
        </pc:spChg>
        <pc:picChg chg="add mod">
          <ac:chgData name="Pyrcz, Michael" userId="0efd8a38-3f8e-46fd-9886-7800c0196e80" providerId="ADAL" clId="{675131C8-05A2-40AB-914D-C1CDAC298F3D}" dt="2022-08-12T19:21:20.055" v="1652" actId="1076"/>
          <ac:picMkLst>
            <pc:docMk/>
            <pc:sldMk cId="1819655208" sldId="276"/>
            <ac:picMk id="2" creationId="{48921A60-4E8B-4237-902D-234D55461633}"/>
          </ac:picMkLst>
        </pc:picChg>
        <pc:picChg chg="del">
          <ac:chgData name="Pyrcz, Michael" userId="0efd8a38-3f8e-46fd-9886-7800c0196e80" providerId="ADAL" clId="{675131C8-05A2-40AB-914D-C1CDAC298F3D}" dt="2022-08-12T19:21:06.350" v="1646"/>
          <ac:picMkLst>
            <pc:docMk/>
            <pc:sldMk cId="1819655208" sldId="276"/>
            <ac:picMk id="3" creationId="{B2602464-EA92-4F95-9A85-4A0060A44CEA}"/>
          </ac:picMkLst>
        </pc:picChg>
        <pc:picChg chg="add del">
          <ac:chgData name="Pyrcz, Michael" userId="0efd8a38-3f8e-46fd-9886-7800c0196e80" providerId="ADAL" clId="{675131C8-05A2-40AB-914D-C1CDAC298F3D}" dt="2022-08-12T19:21:09.838" v="1648" actId="478"/>
          <ac:picMkLst>
            <pc:docMk/>
            <pc:sldMk cId="1819655208" sldId="276"/>
            <ac:picMk id="11" creationId="{6F164507-00FF-4A43-89F8-A5A4666DAF14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12T22:46:55.049" v="8297" actId="404"/>
        <pc:sldMkLst>
          <pc:docMk/>
          <pc:sldMk cId="3116823059" sldId="277"/>
        </pc:sldMkLst>
        <pc:spChg chg="mod">
          <ac:chgData name="Pyrcz, Michael" userId="0efd8a38-3f8e-46fd-9886-7800c0196e80" providerId="ADAL" clId="{675131C8-05A2-40AB-914D-C1CDAC298F3D}" dt="2022-08-12T19:42:19.824" v="2470" actId="1036"/>
          <ac:spMkLst>
            <pc:docMk/>
            <pc:sldMk cId="3116823059" sldId="277"/>
            <ac:spMk id="4" creationId="{F4C12965-362F-F440-FF52-612E82B57C29}"/>
          </ac:spMkLst>
        </pc:spChg>
        <pc:spChg chg="mod">
          <ac:chgData name="Pyrcz, Michael" userId="0efd8a38-3f8e-46fd-9886-7800c0196e80" providerId="ADAL" clId="{675131C8-05A2-40AB-914D-C1CDAC298F3D}" dt="2022-08-12T19:42:25.278" v="2473" actId="1036"/>
          <ac:spMkLst>
            <pc:docMk/>
            <pc:sldMk cId="3116823059" sldId="277"/>
            <ac:spMk id="5" creationId="{F46DDBFD-BFFD-C2A9-5307-C98D1DDF1F63}"/>
          </ac:spMkLst>
        </pc:spChg>
        <pc:spChg chg="mod">
          <ac:chgData name="Pyrcz, Michael" userId="0efd8a38-3f8e-46fd-9886-7800c0196e80" providerId="ADAL" clId="{675131C8-05A2-40AB-914D-C1CDAC298F3D}" dt="2022-08-12T19:26:46.408" v="2212" actId="20577"/>
          <ac:spMkLst>
            <pc:docMk/>
            <pc:sldMk cId="3116823059" sldId="277"/>
            <ac:spMk id="6" creationId="{68BC0181-3F7C-B02E-4697-C5FD00070451}"/>
          </ac:spMkLst>
        </pc:spChg>
        <pc:spChg chg="del mod">
          <ac:chgData name="Pyrcz, Michael" userId="0efd8a38-3f8e-46fd-9886-7800c0196e80" providerId="ADAL" clId="{675131C8-05A2-40AB-914D-C1CDAC298F3D}" dt="2022-08-12T19:26:56.059" v="2216" actId="478"/>
          <ac:spMkLst>
            <pc:docMk/>
            <pc:sldMk cId="3116823059" sldId="277"/>
            <ac:spMk id="8" creationId="{4ED9D6AB-7479-4633-99EF-510EA5AA3197}"/>
          </ac:spMkLst>
        </pc:spChg>
        <pc:spChg chg="add mod">
          <ac:chgData name="Pyrcz, Michael" userId="0efd8a38-3f8e-46fd-9886-7800c0196e80" providerId="ADAL" clId="{675131C8-05A2-40AB-914D-C1CDAC298F3D}" dt="2022-08-12T22:46:55.049" v="8297" actId="404"/>
          <ac:spMkLst>
            <pc:docMk/>
            <pc:sldMk cId="3116823059" sldId="277"/>
            <ac:spMk id="9" creationId="{16D1350C-FA37-4A81-A480-9F72A554F674}"/>
          </ac:spMkLst>
        </pc:spChg>
        <pc:spChg chg="del">
          <ac:chgData name="Pyrcz, Michael" userId="0efd8a38-3f8e-46fd-9886-7800c0196e80" providerId="ADAL" clId="{675131C8-05A2-40AB-914D-C1CDAC298F3D}" dt="2022-08-12T19:26:52.865" v="2215" actId="478"/>
          <ac:spMkLst>
            <pc:docMk/>
            <pc:sldMk cId="3116823059" sldId="277"/>
            <ac:spMk id="10" creationId="{1B16A04D-4E10-4626-8267-EC5A9860A9FB}"/>
          </ac:spMkLst>
        </pc:spChg>
        <pc:spChg chg="add mod">
          <ac:chgData name="Pyrcz, Michael" userId="0efd8a38-3f8e-46fd-9886-7800c0196e80" providerId="ADAL" clId="{675131C8-05A2-40AB-914D-C1CDAC298F3D}" dt="2022-08-12T19:42:31.506" v="2494" actId="1035"/>
          <ac:spMkLst>
            <pc:docMk/>
            <pc:sldMk cId="3116823059" sldId="277"/>
            <ac:spMk id="11" creationId="{7C6196AF-1040-4B07-B791-598C36940B62}"/>
          </ac:spMkLst>
        </pc:spChg>
        <pc:spChg chg="add mod">
          <ac:chgData name="Pyrcz, Michael" userId="0efd8a38-3f8e-46fd-9886-7800c0196e80" providerId="ADAL" clId="{675131C8-05A2-40AB-914D-C1CDAC298F3D}" dt="2022-08-12T19:42:31.506" v="2494" actId="1035"/>
          <ac:spMkLst>
            <pc:docMk/>
            <pc:sldMk cId="3116823059" sldId="277"/>
            <ac:spMk id="14" creationId="{E0F16949-99AB-483E-BB08-C4074BE60E2A}"/>
          </ac:spMkLst>
        </pc:spChg>
        <pc:picChg chg="del">
          <ac:chgData name="Pyrcz, Michael" userId="0efd8a38-3f8e-46fd-9886-7800c0196e80" providerId="ADAL" clId="{675131C8-05A2-40AB-914D-C1CDAC298F3D}" dt="2022-08-12T19:26:48.638" v="2213" actId="478"/>
          <ac:picMkLst>
            <pc:docMk/>
            <pc:sldMk cId="3116823059" sldId="277"/>
            <ac:picMk id="2" creationId="{2F71E541-0610-42C8-A571-9785D7152AA7}"/>
          </ac:picMkLst>
        </pc:picChg>
        <pc:picChg chg="add mod">
          <ac:chgData name="Pyrcz, Michael" userId="0efd8a38-3f8e-46fd-9886-7800c0196e80" providerId="ADAL" clId="{675131C8-05A2-40AB-914D-C1CDAC298F3D}" dt="2022-08-12T19:42:31.506" v="2494" actId="1035"/>
          <ac:picMkLst>
            <pc:docMk/>
            <pc:sldMk cId="3116823059" sldId="277"/>
            <ac:picMk id="12" creationId="{97B858E6-1C21-4804-8FBC-D66454ED4F47}"/>
          </ac:picMkLst>
        </pc:picChg>
        <pc:picChg chg="add mod">
          <ac:chgData name="Pyrcz, Michael" userId="0efd8a38-3f8e-46fd-9886-7800c0196e80" providerId="ADAL" clId="{675131C8-05A2-40AB-914D-C1CDAC298F3D}" dt="2022-08-12T19:42:31.506" v="2494" actId="1035"/>
          <ac:picMkLst>
            <pc:docMk/>
            <pc:sldMk cId="3116823059" sldId="277"/>
            <ac:picMk id="13" creationId="{7854F1EA-B214-441B-BC70-009687429797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12T19:48:06.563" v="3029" actId="1037"/>
        <pc:sldMkLst>
          <pc:docMk/>
          <pc:sldMk cId="148997066" sldId="278"/>
        </pc:sldMkLst>
        <pc:spChg chg="mod">
          <ac:chgData name="Pyrcz, Michael" userId="0efd8a38-3f8e-46fd-9886-7800c0196e80" providerId="ADAL" clId="{675131C8-05A2-40AB-914D-C1CDAC298F3D}" dt="2022-08-12T19:45:42.476" v="2722" actId="6549"/>
          <ac:spMkLst>
            <pc:docMk/>
            <pc:sldMk cId="148997066" sldId="278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19:48:01.187" v="3023" actId="20577"/>
          <ac:spMkLst>
            <pc:docMk/>
            <pc:sldMk cId="148997066" sldId="278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19:48:06.563" v="3029" actId="1037"/>
          <ac:spMkLst>
            <pc:docMk/>
            <pc:sldMk cId="148997066" sldId="278"/>
            <ac:spMk id="11" creationId="{7C6196AF-1040-4B07-B791-598C36940B62}"/>
          </ac:spMkLst>
        </pc:spChg>
        <pc:spChg chg="del">
          <ac:chgData name="Pyrcz, Michael" userId="0efd8a38-3f8e-46fd-9886-7800c0196e80" providerId="ADAL" clId="{675131C8-05A2-40AB-914D-C1CDAC298F3D}" dt="2022-08-12T19:42:04.355" v="2453" actId="478"/>
          <ac:spMkLst>
            <pc:docMk/>
            <pc:sldMk cId="148997066" sldId="278"/>
            <ac:spMk id="14" creationId="{E0F16949-99AB-483E-BB08-C4074BE60E2A}"/>
          </ac:spMkLst>
        </pc:spChg>
        <pc:picChg chg="add del mod">
          <ac:chgData name="Pyrcz, Michael" userId="0efd8a38-3f8e-46fd-9886-7800c0196e80" providerId="ADAL" clId="{675131C8-05A2-40AB-914D-C1CDAC298F3D}" dt="2022-08-12T19:45:44.467" v="2723" actId="478"/>
          <ac:picMkLst>
            <pc:docMk/>
            <pc:sldMk cId="148997066" sldId="278"/>
            <ac:picMk id="2" creationId="{83D3F74E-9C16-476C-8A9B-0C76BBE4FD91}"/>
          </ac:picMkLst>
        </pc:picChg>
        <pc:picChg chg="add mod">
          <ac:chgData name="Pyrcz, Michael" userId="0efd8a38-3f8e-46fd-9886-7800c0196e80" providerId="ADAL" clId="{675131C8-05A2-40AB-914D-C1CDAC298F3D}" dt="2022-08-12T19:46:06.921" v="2729" actId="1076"/>
          <ac:picMkLst>
            <pc:docMk/>
            <pc:sldMk cId="148997066" sldId="278"/>
            <ac:picMk id="3" creationId="{38E5AB61-C451-4847-9615-899A5CBD2E4E}"/>
          </ac:picMkLst>
        </pc:picChg>
        <pc:picChg chg="del">
          <ac:chgData name="Pyrcz, Michael" userId="0efd8a38-3f8e-46fd-9886-7800c0196e80" providerId="ADAL" clId="{675131C8-05A2-40AB-914D-C1CDAC298F3D}" dt="2022-08-12T19:37:00.378" v="2258" actId="478"/>
          <ac:picMkLst>
            <pc:docMk/>
            <pc:sldMk cId="148997066" sldId="278"/>
            <ac:picMk id="12" creationId="{97B858E6-1C21-4804-8FBC-D66454ED4F47}"/>
          </ac:picMkLst>
        </pc:picChg>
        <pc:picChg chg="del">
          <ac:chgData name="Pyrcz, Michael" userId="0efd8a38-3f8e-46fd-9886-7800c0196e80" providerId="ADAL" clId="{675131C8-05A2-40AB-914D-C1CDAC298F3D}" dt="2022-08-12T19:37:00.378" v="2258" actId="478"/>
          <ac:picMkLst>
            <pc:docMk/>
            <pc:sldMk cId="148997066" sldId="278"/>
            <ac:picMk id="13" creationId="{7854F1EA-B214-441B-BC70-009687429797}"/>
          </ac:picMkLst>
        </pc:picChg>
      </pc:sldChg>
      <pc:sldChg chg="addSp delSp modSp add ord">
        <pc:chgData name="Pyrcz, Michael" userId="0efd8a38-3f8e-46fd-9886-7800c0196e80" providerId="ADAL" clId="{675131C8-05A2-40AB-914D-C1CDAC298F3D}" dt="2022-08-12T19:44:45.849" v="2676"/>
        <pc:sldMkLst>
          <pc:docMk/>
          <pc:sldMk cId="218064697" sldId="279"/>
        </pc:sldMkLst>
        <pc:spChg chg="mod">
          <ac:chgData name="Pyrcz, Michael" userId="0efd8a38-3f8e-46fd-9886-7800c0196e80" providerId="ADAL" clId="{675131C8-05A2-40AB-914D-C1CDAC298F3D}" dt="2022-08-12T19:44:42.209" v="2675" actId="1076"/>
          <ac:spMkLst>
            <pc:docMk/>
            <pc:sldMk cId="218064697" sldId="279"/>
            <ac:spMk id="11" creationId="{7C6196AF-1040-4B07-B791-598C36940B62}"/>
          </ac:spMkLst>
        </pc:spChg>
        <pc:picChg chg="del">
          <ac:chgData name="Pyrcz, Michael" userId="0efd8a38-3f8e-46fd-9886-7800c0196e80" providerId="ADAL" clId="{675131C8-05A2-40AB-914D-C1CDAC298F3D}" dt="2022-08-12T19:43:51.190" v="2496" actId="478"/>
          <ac:picMkLst>
            <pc:docMk/>
            <pc:sldMk cId="218064697" sldId="279"/>
            <ac:picMk id="2" creationId="{83D3F74E-9C16-476C-8A9B-0C76BBE4FD91}"/>
          </ac:picMkLst>
        </pc:picChg>
        <pc:picChg chg="add mod">
          <ac:chgData name="Pyrcz, Michael" userId="0efd8a38-3f8e-46fd-9886-7800c0196e80" providerId="ADAL" clId="{675131C8-05A2-40AB-914D-C1CDAC298F3D}" dt="2022-08-12T19:44:03.322" v="2504" actId="1076"/>
          <ac:picMkLst>
            <pc:docMk/>
            <pc:sldMk cId="218064697" sldId="279"/>
            <ac:picMk id="3" creationId="{8183362A-C49D-42BA-AE1A-45C72EEE53F5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11:38.736" v="9153" actId="20577"/>
        <pc:sldMkLst>
          <pc:docMk/>
          <pc:sldMk cId="3042020001" sldId="280"/>
        </pc:sldMkLst>
        <pc:spChg chg="mod">
          <ac:chgData name="Pyrcz, Michael" userId="0efd8a38-3f8e-46fd-9886-7800c0196e80" providerId="ADAL" clId="{675131C8-05A2-40AB-914D-C1CDAC298F3D}" dt="2022-08-24T22:11:38.736" v="9153" actId="20577"/>
          <ac:spMkLst>
            <pc:docMk/>
            <pc:sldMk cId="3042020001" sldId="280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19:51:07.659" v="3224" actId="20577"/>
          <ac:spMkLst>
            <pc:docMk/>
            <pc:sldMk cId="3042020001" sldId="280"/>
            <ac:spMk id="11" creationId="{7C6196AF-1040-4B07-B791-598C36940B62}"/>
          </ac:spMkLst>
        </pc:spChg>
        <pc:picChg chg="add mod">
          <ac:chgData name="Pyrcz, Michael" userId="0efd8a38-3f8e-46fd-9886-7800c0196e80" providerId="ADAL" clId="{675131C8-05A2-40AB-914D-C1CDAC298F3D}" dt="2022-08-12T19:50:29.429" v="3202" actId="1036"/>
          <ac:picMkLst>
            <pc:docMk/>
            <pc:sldMk cId="3042020001" sldId="280"/>
            <ac:picMk id="2" creationId="{26BBEE1D-2F3E-4C79-AE52-33A38E0C812F}"/>
          </ac:picMkLst>
        </pc:picChg>
        <pc:picChg chg="del">
          <ac:chgData name="Pyrcz, Michael" userId="0efd8a38-3f8e-46fd-9886-7800c0196e80" providerId="ADAL" clId="{675131C8-05A2-40AB-914D-C1CDAC298F3D}" dt="2022-08-12T19:48:36.895" v="3031" actId="478"/>
          <ac:picMkLst>
            <pc:docMk/>
            <pc:sldMk cId="3042020001" sldId="280"/>
            <ac:picMk id="3" creationId="{38E5AB61-C451-4847-9615-899A5CBD2E4E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12T19:56:22.925" v="3767" actId="20577"/>
        <pc:sldMkLst>
          <pc:docMk/>
          <pc:sldMk cId="8167039" sldId="281"/>
        </pc:sldMkLst>
        <pc:spChg chg="mod">
          <ac:chgData name="Pyrcz, Michael" userId="0efd8a38-3f8e-46fd-9886-7800c0196e80" providerId="ADAL" clId="{675131C8-05A2-40AB-914D-C1CDAC298F3D}" dt="2022-08-12T19:56:22.925" v="3767" actId="20577"/>
          <ac:spMkLst>
            <pc:docMk/>
            <pc:sldMk cId="8167039" sldId="281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19:55:34.278" v="3639" actId="20577"/>
          <ac:spMkLst>
            <pc:docMk/>
            <pc:sldMk cId="8167039" sldId="281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19:56:14.038" v="3738" actId="1035"/>
          <ac:spMkLst>
            <pc:docMk/>
            <pc:sldMk cId="8167039" sldId="281"/>
            <ac:spMk id="11" creationId="{7C6196AF-1040-4B07-B791-598C36940B62}"/>
          </ac:spMkLst>
        </pc:spChg>
        <pc:picChg chg="del">
          <ac:chgData name="Pyrcz, Michael" userId="0efd8a38-3f8e-46fd-9886-7800c0196e80" providerId="ADAL" clId="{675131C8-05A2-40AB-914D-C1CDAC298F3D}" dt="2022-08-12T19:53:27.132" v="3460" actId="478"/>
          <ac:picMkLst>
            <pc:docMk/>
            <pc:sldMk cId="8167039" sldId="281"/>
            <ac:picMk id="2" creationId="{26BBEE1D-2F3E-4C79-AE52-33A38E0C812F}"/>
          </ac:picMkLst>
        </pc:picChg>
        <pc:picChg chg="add mod">
          <ac:chgData name="Pyrcz, Michael" userId="0efd8a38-3f8e-46fd-9886-7800c0196e80" providerId="ADAL" clId="{675131C8-05A2-40AB-914D-C1CDAC298F3D}" dt="2022-08-12T19:55:46.124" v="3641" actId="14861"/>
          <ac:picMkLst>
            <pc:docMk/>
            <pc:sldMk cId="8167039" sldId="281"/>
            <ac:picMk id="3" creationId="{841DFF90-C485-4973-9A79-F3E382C219BA}"/>
          </ac:picMkLst>
        </pc:picChg>
      </pc:sldChg>
      <pc:sldChg chg="addSp delSp modSp add modTransition">
        <pc:chgData name="Pyrcz, Michael" userId="0efd8a38-3f8e-46fd-9886-7800c0196e80" providerId="ADAL" clId="{675131C8-05A2-40AB-914D-C1CDAC298F3D}" dt="2022-08-24T22:03:51.526" v="8691"/>
        <pc:sldMkLst>
          <pc:docMk/>
          <pc:sldMk cId="3385085872" sldId="282"/>
        </pc:sldMkLst>
        <pc:spChg chg="mod">
          <ac:chgData name="Pyrcz, Michael" userId="0efd8a38-3f8e-46fd-9886-7800c0196e80" providerId="ADAL" clId="{675131C8-05A2-40AB-914D-C1CDAC298F3D}" dt="2022-08-12T20:02:09.615" v="4552" actId="20577"/>
          <ac:spMkLst>
            <pc:docMk/>
            <pc:sldMk cId="3385085872" sldId="282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19:58:48.048" v="4205" actId="20577"/>
          <ac:spMkLst>
            <pc:docMk/>
            <pc:sldMk cId="3385085872" sldId="282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19:57:11.940" v="3865" actId="20577"/>
          <ac:spMkLst>
            <pc:docMk/>
            <pc:sldMk cId="3385085872" sldId="282"/>
            <ac:spMk id="11" creationId="{7C6196AF-1040-4B07-B791-598C36940B62}"/>
          </ac:spMkLst>
        </pc:spChg>
        <pc:picChg chg="add mod">
          <ac:chgData name="Pyrcz, Michael" userId="0efd8a38-3f8e-46fd-9886-7800c0196e80" providerId="ADAL" clId="{675131C8-05A2-40AB-914D-C1CDAC298F3D}" dt="2022-08-12T19:56:51.784" v="3779" actId="14861"/>
          <ac:picMkLst>
            <pc:docMk/>
            <pc:sldMk cId="3385085872" sldId="282"/>
            <ac:picMk id="2" creationId="{D2DA50DD-A19B-4FDA-A8C9-746AC7E6336B}"/>
          </ac:picMkLst>
        </pc:picChg>
        <pc:picChg chg="del">
          <ac:chgData name="Pyrcz, Michael" userId="0efd8a38-3f8e-46fd-9886-7800c0196e80" providerId="ADAL" clId="{675131C8-05A2-40AB-914D-C1CDAC298F3D}" dt="2022-08-12T19:56:43.472" v="3769" actId="478"/>
          <ac:picMkLst>
            <pc:docMk/>
            <pc:sldMk cId="3385085872" sldId="282"/>
            <ac:picMk id="3" creationId="{841DFF90-C485-4973-9A79-F3E382C219BA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12T20:02:20.313" v="4587" actId="20577"/>
        <pc:sldMkLst>
          <pc:docMk/>
          <pc:sldMk cId="32951347" sldId="283"/>
        </pc:sldMkLst>
        <pc:spChg chg="mod">
          <ac:chgData name="Pyrcz, Michael" userId="0efd8a38-3f8e-46fd-9886-7800c0196e80" providerId="ADAL" clId="{675131C8-05A2-40AB-914D-C1CDAC298F3D}" dt="2022-08-12T20:02:20.313" v="4587" actId="20577"/>
          <ac:spMkLst>
            <pc:docMk/>
            <pc:sldMk cId="32951347" sldId="283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20:01:12.237" v="4512" actId="20577"/>
          <ac:spMkLst>
            <pc:docMk/>
            <pc:sldMk cId="32951347" sldId="283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19:59:50.601" v="4237" actId="20577"/>
          <ac:spMkLst>
            <pc:docMk/>
            <pc:sldMk cId="32951347" sldId="283"/>
            <ac:spMk id="11" creationId="{7C6196AF-1040-4B07-B791-598C36940B62}"/>
          </ac:spMkLst>
        </pc:spChg>
        <pc:picChg chg="del">
          <ac:chgData name="Pyrcz, Michael" userId="0efd8a38-3f8e-46fd-9886-7800c0196e80" providerId="ADAL" clId="{675131C8-05A2-40AB-914D-C1CDAC298F3D}" dt="2022-08-12T19:59:12.651" v="4207" actId="478"/>
          <ac:picMkLst>
            <pc:docMk/>
            <pc:sldMk cId="32951347" sldId="283"/>
            <ac:picMk id="2" creationId="{D2DA50DD-A19B-4FDA-A8C9-746AC7E6336B}"/>
          </ac:picMkLst>
        </pc:picChg>
        <pc:picChg chg="add mod">
          <ac:chgData name="Pyrcz, Michael" userId="0efd8a38-3f8e-46fd-9886-7800c0196e80" providerId="ADAL" clId="{675131C8-05A2-40AB-914D-C1CDAC298F3D}" dt="2022-08-12T19:59:29.926" v="4222" actId="1037"/>
          <ac:picMkLst>
            <pc:docMk/>
            <pc:sldMk cId="32951347" sldId="283"/>
            <ac:picMk id="3" creationId="{CFAC7429-4CCB-483C-8EF5-9DD320719E87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24T22:11:52.472" v="9180" actId="20577"/>
        <pc:sldMkLst>
          <pc:docMk/>
          <pc:sldMk cId="1973530788" sldId="284"/>
        </pc:sldMkLst>
        <pc:spChg chg="mod">
          <ac:chgData name="Pyrcz, Michael" userId="0efd8a38-3f8e-46fd-9886-7800c0196e80" providerId="ADAL" clId="{675131C8-05A2-40AB-914D-C1CDAC298F3D}" dt="2022-08-12T20:02:28.361" v="4597" actId="20577"/>
          <ac:spMkLst>
            <pc:docMk/>
            <pc:sldMk cId="1973530788" sldId="284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11:52.472" v="9180" actId="20577"/>
          <ac:spMkLst>
            <pc:docMk/>
            <pc:sldMk cId="1973530788" sldId="284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20:03:46.358" v="4803" actId="1037"/>
          <ac:spMkLst>
            <pc:docMk/>
            <pc:sldMk cId="1973530788" sldId="284"/>
            <ac:spMk id="11" creationId="{7C6196AF-1040-4B07-B791-598C36940B62}"/>
          </ac:spMkLst>
        </pc:spChg>
        <pc:picChg chg="add mod">
          <ac:chgData name="Pyrcz, Michael" userId="0efd8a38-3f8e-46fd-9886-7800c0196e80" providerId="ADAL" clId="{675131C8-05A2-40AB-914D-C1CDAC298F3D}" dt="2022-08-12T20:01:54.521" v="4520" actId="1038"/>
          <ac:picMkLst>
            <pc:docMk/>
            <pc:sldMk cId="1973530788" sldId="284"/>
            <ac:picMk id="2" creationId="{0AD1E476-0B3A-4957-AAED-E3A1C73DBE45}"/>
          </ac:picMkLst>
        </pc:picChg>
        <pc:picChg chg="del">
          <ac:chgData name="Pyrcz, Michael" userId="0efd8a38-3f8e-46fd-9886-7800c0196e80" providerId="ADAL" clId="{675131C8-05A2-40AB-914D-C1CDAC298F3D}" dt="2022-08-12T20:01:22.718" v="4514" actId="478"/>
          <ac:picMkLst>
            <pc:docMk/>
            <pc:sldMk cId="1973530788" sldId="284"/>
            <ac:picMk id="3" creationId="{CFAC7429-4CCB-483C-8EF5-9DD320719E87}"/>
          </ac:picMkLst>
        </pc:picChg>
      </pc:sldChg>
      <pc:sldChg chg="addSp delSp modSp add">
        <pc:chgData name="Pyrcz, Michael" userId="0efd8a38-3f8e-46fd-9886-7800c0196e80" providerId="ADAL" clId="{675131C8-05A2-40AB-914D-C1CDAC298F3D}" dt="2022-08-12T21:55:32.351" v="5443" actId="1036"/>
        <pc:sldMkLst>
          <pc:docMk/>
          <pc:sldMk cId="72706244" sldId="285"/>
        </pc:sldMkLst>
        <pc:spChg chg="mod">
          <ac:chgData name="Pyrcz, Michael" userId="0efd8a38-3f8e-46fd-9886-7800c0196e80" providerId="ADAL" clId="{675131C8-05A2-40AB-914D-C1CDAC298F3D}" dt="2022-08-12T21:53:21.235" v="5157" actId="20577"/>
          <ac:spMkLst>
            <pc:docMk/>
            <pc:sldMk cId="72706244" sldId="285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12T21:55:29.242" v="5437" actId="20577"/>
          <ac:spMkLst>
            <pc:docMk/>
            <pc:sldMk cId="72706244" sldId="285"/>
            <ac:spMk id="9" creationId="{16D1350C-FA37-4A81-A480-9F72A554F674}"/>
          </ac:spMkLst>
        </pc:spChg>
        <pc:spChg chg="mod">
          <ac:chgData name="Pyrcz, Michael" userId="0efd8a38-3f8e-46fd-9886-7800c0196e80" providerId="ADAL" clId="{675131C8-05A2-40AB-914D-C1CDAC298F3D}" dt="2022-08-12T21:54:31.865" v="5263" actId="1076"/>
          <ac:spMkLst>
            <pc:docMk/>
            <pc:sldMk cId="72706244" sldId="285"/>
            <ac:spMk id="11" creationId="{7C6196AF-1040-4B07-B791-598C36940B62}"/>
          </ac:spMkLst>
        </pc:spChg>
        <pc:picChg chg="del">
          <ac:chgData name="Pyrcz, Michael" userId="0efd8a38-3f8e-46fd-9886-7800c0196e80" providerId="ADAL" clId="{675131C8-05A2-40AB-914D-C1CDAC298F3D}" dt="2022-08-12T21:53:23.343" v="5158" actId="478"/>
          <ac:picMkLst>
            <pc:docMk/>
            <pc:sldMk cId="72706244" sldId="285"/>
            <ac:picMk id="2" creationId="{0AD1E476-0B3A-4957-AAED-E3A1C73DBE45}"/>
          </ac:picMkLst>
        </pc:picChg>
        <pc:picChg chg="add mod">
          <ac:chgData name="Pyrcz, Michael" userId="0efd8a38-3f8e-46fd-9886-7800c0196e80" providerId="ADAL" clId="{675131C8-05A2-40AB-914D-C1CDAC298F3D}" dt="2022-08-12T21:55:32.351" v="5443" actId="1036"/>
          <ac:picMkLst>
            <pc:docMk/>
            <pc:sldMk cId="72706244" sldId="285"/>
            <ac:picMk id="3" creationId="{223E95AB-8B0D-453F-AAF6-A46B5C8B34AB}"/>
          </ac:picMkLst>
        </pc:picChg>
      </pc:sldChg>
      <pc:sldChg chg="add">
        <pc:chgData name="Pyrcz, Michael" userId="0efd8a38-3f8e-46fd-9886-7800c0196e80" providerId="ADAL" clId="{675131C8-05A2-40AB-914D-C1CDAC298F3D}" dt="2022-08-12T22:12:53.617" v="5444"/>
        <pc:sldMkLst>
          <pc:docMk/>
          <pc:sldMk cId="746948295" sldId="286"/>
        </pc:sldMkLst>
      </pc:sldChg>
      <pc:sldChg chg="addSp delSp modSp add">
        <pc:chgData name="Pyrcz, Michael" userId="0efd8a38-3f8e-46fd-9886-7800c0196e80" providerId="ADAL" clId="{675131C8-05A2-40AB-914D-C1CDAC298F3D}" dt="2022-08-24T22:08:48.110" v="8894" actId="1076"/>
        <pc:sldMkLst>
          <pc:docMk/>
          <pc:sldMk cId="1983643433" sldId="287"/>
        </pc:sldMkLst>
        <pc:spChg chg="add mod">
          <ac:chgData name="Pyrcz, Michael" userId="0efd8a38-3f8e-46fd-9886-7800c0196e80" providerId="ADAL" clId="{675131C8-05A2-40AB-914D-C1CDAC298F3D}" dt="2022-08-12T22:21:39.863" v="6330" actId="1037"/>
          <ac:spMkLst>
            <pc:docMk/>
            <pc:sldMk cId="1983643433" sldId="287"/>
            <ac:spMk id="2" creationId="{436AE083-BDAB-43FD-B9C5-0C55695A95EF}"/>
          </ac:spMkLst>
        </pc:spChg>
        <pc:spChg chg="mod">
          <ac:chgData name="Pyrcz, Michael" userId="0efd8a38-3f8e-46fd-9886-7800c0196e80" providerId="ADAL" clId="{675131C8-05A2-40AB-914D-C1CDAC298F3D}" dt="2022-08-12T22:17:50.784" v="5907" actId="20577"/>
          <ac:spMkLst>
            <pc:docMk/>
            <pc:sldMk cId="1983643433" sldId="287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08:48.110" v="8894" actId="1076"/>
          <ac:spMkLst>
            <pc:docMk/>
            <pc:sldMk cId="1983643433" sldId="287"/>
            <ac:spMk id="8" creationId="{4ED9D6AB-7479-4633-99EF-510EA5AA3197}"/>
          </ac:spMkLst>
        </pc:spChg>
        <pc:spChg chg="mod">
          <ac:chgData name="Pyrcz, Michael" userId="0efd8a38-3f8e-46fd-9886-7800c0196e80" providerId="ADAL" clId="{675131C8-05A2-40AB-914D-C1CDAC298F3D}" dt="2022-08-12T22:22:43.321" v="6433" actId="6549"/>
          <ac:spMkLst>
            <pc:docMk/>
            <pc:sldMk cId="1983643433" sldId="287"/>
            <ac:spMk id="11" creationId="{AAF4DE8E-381A-4F19-B050-C92BEE2C1CE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26" creationId="{2C5D6133-4756-4F6E-BD5A-A7E31938FA6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27" creationId="{4819DC43-F27E-4C29-9CBC-D56FA5EA8C7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28" creationId="{DF5E2CD0-A9CE-4328-A070-94F3E445341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29" creationId="{6BDD3CE1-D5F7-44DC-8933-AF7FA45B971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0" creationId="{751E9528-E3E6-4617-858C-6837D6383C2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1" creationId="{6349903A-F70B-482B-B599-53544943BF9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2" creationId="{9FEC94C3-8547-491F-BA66-D2E32164E7E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3" creationId="{D0D21100-3C53-4E9C-8D9E-5635E3D93A1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4" creationId="{025017A4-03DE-465E-BD0F-80F3BF91639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5" creationId="{B2790F59-1A1E-44E7-8DB0-ED47764DC84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6" creationId="{E9E4D23B-FF69-463D-913C-722CEA3C096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7" creationId="{3887FAA3-5EF8-4238-98D1-53C70C54F58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8" creationId="{8003088D-7881-4EAB-B01A-C7369D60FB4E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39" creationId="{B8DBB26E-29CD-4416-AF69-BD40F081980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0" creationId="{28FEA73C-5F6C-4C9A-9912-0C8B3E92D2D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1" creationId="{927CA303-A80B-4F55-8C03-45C1D29AAD7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2" creationId="{05B4931F-EA5C-4AF1-A631-95944DF595F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3" creationId="{39591C0C-BF2B-4C15-A041-F7E86F7DC32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4" creationId="{19E7E05A-8ED5-46F8-8A3F-AF60C10A6B6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5" creationId="{A557FE99-51C2-4CCA-9956-13A5156103B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6" creationId="{AF7438D7-AE75-43E5-89EF-F85A7121DD5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7" creationId="{AA1AA4EC-52CA-4761-9698-8E5EFA3B5DA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8" creationId="{88ED366B-5F27-4588-B1FC-C79BC13BF1F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49" creationId="{9EC2D924-FB51-40CA-9C15-392BC75CA89E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0" creationId="{7B533E89-59C2-43EF-B2E6-17582B4CA88E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1" creationId="{FBD787E1-936A-4855-8997-099F2A669DE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2" creationId="{E77DAB02-3E76-4CF9-B663-6A3DE23575F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3" creationId="{5070EBF5-39F2-4ADC-92F6-F2D82616943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4" creationId="{1F0F34F9-A61E-4709-9179-C9FF12769CBE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5" creationId="{CDAF5A7D-E23F-4E2C-8A75-1E0B85B85A4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6" creationId="{75E717CA-8A4B-400A-BA2D-CDF621FC0C0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7" creationId="{0285D63C-51AB-4DF8-B72A-FEBEEC57FA3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8" creationId="{C3472DC3-1075-4267-9F94-A0D54B53EF87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59" creationId="{D865CB24-CCAE-496D-A288-A86EC4BFFC8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0" creationId="{94CD259B-41CA-4C01-8CEC-029443DB8B3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1" creationId="{2D6BE40E-8772-473D-902C-E0AF75FD2F0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2" creationId="{AE11A7DC-95F3-4565-85A7-3AB9FDF61E5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3" creationId="{D35670AD-A495-411D-ACF8-DF8F49B2629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4" creationId="{5933C9BC-423A-41E5-A442-5B920CFBB92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5" creationId="{2EAF4929-AD90-431D-973F-3BADD16EE16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6" creationId="{D72CE988-00CD-4EC2-8B90-9251DE04E9F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7" creationId="{A2C8C439-6B89-44F5-9BE3-96CADF91A71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8" creationId="{285122E7-8BB7-4EEC-93D7-2F360ED138B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69" creationId="{04822848-6070-4294-AA84-E1240EDA451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0" creationId="{B1E4FE02-64D3-4214-8BF2-839B2A395A2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1" creationId="{56EC2B7F-2266-439A-BD8E-5B3FE7B1150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2" creationId="{329043F2-B225-4F33-9155-0B0AA793DFA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3" creationId="{E3F88A8A-2223-4BAC-BBB4-DC632BB01AD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4" creationId="{57CB4B31-BDBA-47BB-B938-FA4ADBDEE13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5" creationId="{4175AD05-6695-420A-A892-3D3517E659B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6" creationId="{BED4ECF9-6DD8-4D24-A58C-318D5E86F50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7" creationId="{54964F48-2FAD-4968-9D46-075F40648D6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8" creationId="{128B272D-FAA1-4888-8880-E63E99B1D6D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79" creationId="{DE93D7A5-83D4-4F34-B8CE-14879D05984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0" creationId="{EF6B2622-E42C-4011-BF8F-4BF8F178782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1" creationId="{481D6448-C20B-4B0F-97C2-1E9EFC7B2A3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2" creationId="{0C085EB8-8FB4-4667-AF63-4C7C7AB8D03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3" creationId="{D6FFCB5D-B790-4EC9-AD0F-3D2C33B75C6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4" creationId="{10E494CB-6B61-4EF1-BA9E-DCA28A1028E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5" creationId="{541B641D-80B5-46B5-ADD0-41A2FAFF916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6" creationId="{E6D76148-BB28-4AA2-B520-AF8107000E6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7" creationId="{E75EBD15-0DE4-49B0-8BB5-023E46CB5A7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8" creationId="{68C35C3D-FF23-43C3-B857-FB05E44E6A4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89" creationId="{4BBF8510-2DA6-462C-87C0-D1EB1F2F789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0" creationId="{D16A542F-ACC1-4046-8C34-6D8B0A42549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1" creationId="{73B1FB61-C02F-4A9D-A263-503C1505D7E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2" creationId="{FD7AE4EA-E6BE-4597-98A2-AE87A963873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3" creationId="{F8BE5E7F-8145-49D5-8477-655C03D6052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4" creationId="{B5A7B0EA-2C85-4E50-9695-B13BDC2E5A6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5" creationId="{A2ADF035-509A-4911-91A9-73A603D2166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6" creationId="{C146A4D0-3072-463A-BE8B-C78B38506A2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7" creationId="{CD112F09-D2E1-42C6-8FEA-FF74FE40A41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8" creationId="{361DF0BC-486C-44EB-9FC6-8DE3A9582B8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99" creationId="{3A27A9F6-B3BE-41E4-9764-B6A7F25E5BB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0" creationId="{EF963979-A9E1-44A7-91BE-25CA479FEAB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1" creationId="{A62E91D2-D4CF-49E5-8806-FC30B398EB2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2" creationId="{400964A9-ED97-4CBB-9739-E743F9F743C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3" creationId="{83D50FB1-457C-4CF6-93B7-572FE210B09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4" creationId="{5D5C0713-6C61-4BDC-B329-7A5ECE5D128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5" creationId="{0477E879-7921-4E49-89BB-D2EF2CA6E28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6" creationId="{78DE1321-A8C1-432E-85E0-FC2DC3AF481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7" creationId="{D3EEA20C-FC00-4F7C-8887-62EDFE52337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8" creationId="{56D15FF8-4E00-4A8D-AE43-EB8B0A3E5DF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09" creationId="{4B4CDAE3-7171-499C-AC18-D743C2F64D7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0" creationId="{04DA2D9E-590D-41C0-B7FE-05A292BC605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1" creationId="{3020F57B-4E67-4F6D-8C2C-D29EF68D0BF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2" creationId="{0D44BC50-0BF6-4686-A805-A28EAB9C120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3" creationId="{9BB18230-E732-4B01-ABA1-5589E50A381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4" creationId="{F1D9FFB9-495E-4224-B406-AB46B8F4B84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5" creationId="{9BC36626-2FA8-4BA7-BC2D-6D836B0161C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6" creationId="{5266A4BB-49A9-4F54-B187-5DEB68FE933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7" creationId="{B79ECE46-1501-4306-9987-DDB1D7C01E3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8" creationId="{662D941A-467D-42CA-97CA-7B5BE6F70C6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19" creationId="{75202DF3-3501-462F-84E5-77DEBA03A7E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0" creationId="{9B3EF788-6286-44E2-A4D4-4900A63F9A5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1" creationId="{EC834709-B2F3-4D7E-9E98-3066EC43B46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2" creationId="{C46A660C-552A-487C-B239-710D2AA6D47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3" creationId="{3EB43B20-6BDE-4238-BE71-B28745888A07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4" creationId="{93488FFC-DE61-449B-9CC6-629B762ACE2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5" creationId="{C1C29FED-2B4E-4DD4-8AA0-F50C13EF98B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6" creationId="{43EED6F9-3DC3-4C85-BA0C-DD0B62901210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7" creationId="{ED7C9B53-44B0-4E22-8D72-FC8F3CC852B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8" creationId="{AF2612E9-85EA-41B1-A085-EC9473AFF7F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29" creationId="{EBF4D562-08BB-421A-B2AC-B3F94B98308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0" creationId="{AAC068C7-9901-47C4-875C-555D11C6A8E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1" creationId="{0ED7ED98-E27A-40FF-A275-32B921CDCE5A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2" creationId="{3D419B37-FCAC-4B23-8BD9-A8E2C72DF57D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3" creationId="{22D79CE3-B006-45EA-BFC6-42E8295EB073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4" creationId="{214359BE-9446-45CB-8CEF-944F29261E0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5" creationId="{44125B17-F1C2-45B8-B6A3-EC1FA1703CA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6" creationId="{2D7AAB88-C4F6-4C80-9F90-EDC6255B5826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7" creationId="{FA749F77-6758-4AA7-9482-35DD3BDFD85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8" creationId="{E2AC7584-AFEB-460E-B22A-24F4D634D73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39" creationId="{0895EDDC-6DAF-4B44-B1E5-66797FFA6AD5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0" creationId="{B0CD554E-0EDF-4D9A-8289-86DC0EF4BCD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1" creationId="{9886FAEF-1213-4DEF-846F-F18D7D6CF1F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2" creationId="{5359BC1F-4953-49F1-BAB2-5CC4C1A0F598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3" creationId="{98ED7692-FBB6-46EE-BF18-13E4745E5159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4" creationId="{C2D2D670-614E-4375-88D1-7D43812FA1A1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5" creationId="{1AFBBA68-7916-402E-9686-F1F5368A68E7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6" creationId="{93B21A8B-42AD-456B-9901-5692670810BB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7" creationId="{535E26AC-FC83-43D5-964E-878C1964F574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48" creationId="{144CDFA7-D77E-4305-B67C-BE29D2BE960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53" creationId="{89F4DED3-447E-4D1F-94E6-3C89F79A9C92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54" creationId="{D73F8F41-7BC2-41BD-A996-2E5905464E2C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55" creationId="{592D4386-D06C-4A37-8B58-40B4CD4E193F}"/>
          </ac:spMkLst>
        </pc:spChg>
        <pc:spChg chg="add mod">
          <ac:chgData name="Pyrcz, Michael" userId="0efd8a38-3f8e-46fd-9886-7800c0196e80" providerId="ADAL" clId="{675131C8-05A2-40AB-914D-C1CDAC298F3D}" dt="2022-08-12T22:19:29.197" v="6075" actId="1076"/>
          <ac:spMkLst>
            <pc:docMk/>
            <pc:sldMk cId="1983643433" sldId="287"/>
            <ac:spMk id="157" creationId="{F63DBF1F-361E-4BD9-9621-4987E19CBD7B}"/>
          </ac:spMkLst>
        </pc:spChg>
        <pc:picChg chg="del">
          <ac:chgData name="Pyrcz, Michael" userId="0efd8a38-3f8e-46fd-9886-7800c0196e80" providerId="ADAL" clId="{675131C8-05A2-40AB-914D-C1CDAC298F3D}" dt="2022-08-12T22:17:14.442" v="5868" actId="478"/>
          <ac:picMkLst>
            <pc:docMk/>
            <pc:sldMk cId="1983643433" sldId="287"/>
            <ac:picMk id="12" creationId="{EA21CBE3-B439-4FB8-80D4-5FAD3E714328}"/>
          </ac:picMkLst>
        </pc:pic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9" creationId="{EA535727-0816-4226-AE3E-B315555A4AA2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0" creationId="{08DE4B08-1BE0-49CF-BE5D-222CF14214FF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3" creationId="{C0B1E254-05A3-44D6-87EF-920675F3A8C8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4" creationId="{E2DA0BAE-B455-4AE8-A1C5-DAE48DCE6128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5" creationId="{10F7C435-106F-4020-8099-8DC280BAD313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6" creationId="{87FE9013-0554-4BDE-B890-6F8A4ADD15D3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7" creationId="{6955C527-00B6-4C72-A625-646EB203D32C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8" creationId="{E14DBFD3-9CE4-4582-9364-2E91853666D8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9" creationId="{E2552F1B-F24D-43C6-AB44-5197E51C9080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0" creationId="{A9937DFC-D12D-48F4-A41A-BA6FE859F55D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1" creationId="{08692568-C213-49E3-A211-8E98311ECC6B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2" creationId="{5365142E-3E42-428C-9EE7-CCD20235487A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3" creationId="{48CBFD85-0F08-49F0-8245-F5B34101B660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4" creationId="{704E78E0-0BB4-4214-B9C5-F9A437CEB177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25" creationId="{4BCB130F-6B5B-4742-A887-D101322ECA80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49" creationId="{FC1700BE-B1F6-4087-80E9-C0A57DA81A81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50" creationId="{36758155-EDE2-4BA4-9593-36EC2F875CBA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51" creationId="{B34C49A9-DFF1-4AA7-BD18-1D5F468EDC4F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52" creationId="{3D618ECA-F0EF-4025-9F53-A1F92C3C1ED8}"/>
          </ac:cxnSpMkLst>
        </pc:cxnChg>
        <pc:cxnChg chg="add mod">
          <ac:chgData name="Pyrcz, Michael" userId="0efd8a38-3f8e-46fd-9886-7800c0196e80" providerId="ADAL" clId="{675131C8-05A2-40AB-914D-C1CDAC298F3D}" dt="2022-08-12T22:19:29.197" v="6075" actId="1076"/>
          <ac:cxnSpMkLst>
            <pc:docMk/>
            <pc:sldMk cId="1983643433" sldId="287"/>
            <ac:cxnSpMk id="156" creationId="{FFECC6F4-D3A7-48D2-B892-09981B884FED}"/>
          </ac:cxnSpMkLst>
        </pc:cxnChg>
      </pc:sldChg>
      <pc:sldChg chg="add">
        <pc:chgData name="Pyrcz, Michael" userId="0efd8a38-3f8e-46fd-9886-7800c0196e80" providerId="ADAL" clId="{675131C8-05A2-40AB-914D-C1CDAC298F3D}" dt="2022-08-12T22:22:57.911" v="6434"/>
        <pc:sldMkLst>
          <pc:docMk/>
          <pc:sldMk cId="2032576532" sldId="288"/>
        </pc:sldMkLst>
      </pc:sldChg>
      <pc:sldChg chg="addSp delSp modSp add ord">
        <pc:chgData name="Pyrcz, Michael" userId="0efd8a38-3f8e-46fd-9886-7800c0196e80" providerId="ADAL" clId="{675131C8-05A2-40AB-914D-C1CDAC298F3D}" dt="2022-08-24T22:10:43.353" v="9044" actId="20577"/>
        <pc:sldMkLst>
          <pc:docMk/>
          <pc:sldMk cId="973129060" sldId="289"/>
        </pc:sldMkLst>
        <pc:spChg chg="mod">
          <ac:chgData name="Pyrcz, Michael" userId="0efd8a38-3f8e-46fd-9886-7800c0196e80" providerId="ADAL" clId="{675131C8-05A2-40AB-914D-C1CDAC298F3D}" dt="2022-08-12T22:35:45.854" v="7288" actId="20577"/>
          <ac:spMkLst>
            <pc:docMk/>
            <pc:sldMk cId="973129060" sldId="289"/>
            <ac:spMk id="6" creationId="{68BC0181-3F7C-B02E-4697-C5FD00070451}"/>
          </ac:spMkLst>
        </pc:spChg>
        <pc:spChg chg="del">
          <ac:chgData name="Pyrcz, Michael" userId="0efd8a38-3f8e-46fd-9886-7800c0196e80" providerId="ADAL" clId="{675131C8-05A2-40AB-914D-C1CDAC298F3D}" dt="2022-08-12T22:35:24.878" v="7227" actId="478"/>
          <ac:spMkLst>
            <pc:docMk/>
            <pc:sldMk cId="973129060" sldId="289"/>
            <ac:spMk id="9" creationId="{16D1350C-FA37-4A81-A480-9F72A554F674}"/>
          </ac:spMkLst>
        </pc:spChg>
        <pc:spChg chg="add mod">
          <ac:chgData name="Pyrcz, Michael" userId="0efd8a38-3f8e-46fd-9886-7800c0196e80" providerId="ADAL" clId="{675131C8-05A2-40AB-914D-C1CDAC298F3D}" dt="2022-08-24T22:10:43.353" v="9044" actId="20577"/>
          <ac:spMkLst>
            <pc:docMk/>
            <pc:sldMk cId="973129060" sldId="289"/>
            <ac:spMk id="10" creationId="{FA105FE8-27E8-48F3-BBE4-895806FFE67E}"/>
          </ac:spMkLst>
        </pc:spChg>
        <pc:spChg chg="del">
          <ac:chgData name="Pyrcz, Michael" userId="0efd8a38-3f8e-46fd-9886-7800c0196e80" providerId="ADAL" clId="{675131C8-05A2-40AB-914D-C1CDAC298F3D}" dt="2022-08-12T22:35:24.878" v="7227" actId="478"/>
          <ac:spMkLst>
            <pc:docMk/>
            <pc:sldMk cId="973129060" sldId="289"/>
            <ac:spMk id="11" creationId="{7C6196AF-1040-4B07-B791-598C36940B62}"/>
          </ac:spMkLst>
        </pc:spChg>
        <pc:spChg chg="del">
          <ac:chgData name="Pyrcz, Michael" userId="0efd8a38-3f8e-46fd-9886-7800c0196e80" providerId="ADAL" clId="{675131C8-05A2-40AB-914D-C1CDAC298F3D}" dt="2022-08-12T22:35:24.878" v="7227" actId="478"/>
          <ac:spMkLst>
            <pc:docMk/>
            <pc:sldMk cId="973129060" sldId="289"/>
            <ac:spMk id="14" creationId="{E0F16949-99AB-483E-BB08-C4074BE60E2A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19" creationId="{8E400D2B-FED1-42F0-A208-28FC21189A04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1" creationId="{E4D6018E-ACB7-4E88-BCCF-81AE44EC6C28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2" creationId="{AA6CB845-D0C1-49CA-B13C-A00D92A867F2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3" creationId="{F4E2AF74-A584-4ACB-9591-D29FBB2F67AE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4" creationId="{E1B9B9CB-ACEE-4C2A-A38F-5F5D810172F9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5" creationId="{4F7A0A57-C30E-42BA-BD0E-71DACDB2333C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6" creationId="{138EB4D9-DF8B-456E-A2DE-7ACDEB5CF0C0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7" creationId="{0DF9DB1C-827A-412A-86A4-45478A2CC281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8" creationId="{B30A6C88-93DD-4CBC-B6BA-77740E7C0682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29" creationId="{39E2A5CC-652B-4F99-99FF-FDC19C5C8D35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0" creationId="{7DC67D5D-0225-434A-906D-C801E23FF6BC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1" creationId="{7D4134CC-E9A7-4FAD-ACCF-EAD37DE717E4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2" creationId="{6707BB79-AA56-4D15-B740-65F29C27AFFB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3" creationId="{8CECFEA6-53EE-443A-834A-DD745A3045CF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4" creationId="{D1F215D2-05C0-4401-8AB5-A6C78F6C8CFE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5" creationId="{48450135-EB15-4532-9F12-82DB8E246C77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6" creationId="{96824C7C-9C9E-4D72-8154-EA200A709001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38" creationId="{AC3A019F-8BEF-44E8-8B73-16FAD9E0329A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0" creationId="{533411BE-84D8-414A-887C-FB5467AEFE5E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2" creationId="{A089971B-0A3B-47BA-B8B9-A3AEAFA06E8B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3" creationId="{92EB317C-73EA-4226-8AC1-411E221A9939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4" creationId="{A717FBBF-86AA-46E4-A0F5-986B5D33F084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5" creationId="{9F569E6A-C5A5-4E1D-AF28-3BC6EF89D081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6" creationId="{62DBF793-0327-413C-9E89-0C87AF4753FF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7" creationId="{E4509FF1-E593-4C97-9A34-FD9083BEC94E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8" creationId="{63A464B6-7AD6-4852-A29F-69B2FF01C46A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49" creationId="{F155091C-8E0A-4074-8644-C21F657438BA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0" creationId="{245AC006-97C6-4063-B3A7-5F031675677E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1" creationId="{A37C5540-CA5B-4674-9BE3-653CE95AAF0D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2" creationId="{4C26DF05-DEE5-4522-BD01-A0DFC16E76E4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3" creationId="{A5FD955C-8CA2-4426-96AA-1DE403E9EE0D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4" creationId="{9BAD7CF0-0234-46CF-800B-6B650FA64568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5" creationId="{30D88428-EA97-462A-9297-87CCA36B4BDD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6" creationId="{CC02026E-9829-475B-829A-8B837607BF88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7" creationId="{A34DA43A-0B34-4FE1-8FF8-5C8C9B22F58A}"/>
          </ac:spMkLst>
        </pc:spChg>
        <pc:spChg chg="mod">
          <ac:chgData name="Pyrcz, Michael" userId="0efd8a38-3f8e-46fd-9886-7800c0196e80" providerId="ADAL" clId="{675131C8-05A2-40AB-914D-C1CDAC298F3D}" dt="2022-08-12T22:39:07.159" v="7444" actId="208"/>
          <ac:spMkLst>
            <pc:docMk/>
            <pc:sldMk cId="973129060" sldId="289"/>
            <ac:spMk id="59" creationId="{6FB341BD-BD35-499F-BDB0-68A2EB8E226D}"/>
          </ac:spMkLst>
        </pc:spChg>
        <pc:spChg chg="add mod">
          <ac:chgData name="Pyrcz, Michael" userId="0efd8a38-3f8e-46fd-9886-7800c0196e80" providerId="ADAL" clId="{675131C8-05A2-40AB-914D-C1CDAC298F3D}" dt="2022-08-12T22:39:20.974" v="7482" actId="1038"/>
          <ac:spMkLst>
            <pc:docMk/>
            <pc:sldMk cId="973129060" sldId="289"/>
            <ac:spMk id="62" creationId="{A2406523-870A-46EA-88E6-D173161FF54D}"/>
          </ac:spMkLst>
        </pc:spChg>
        <pc:spChg chg="add mod">
          <ac:chgData name="Pyrcz, Michael" userId="0efd8a38-3f8e-46fd-9886-7800c0196e80" providerId="ADAL" clId="{675131C8-05A2-40AB-914D-C1CDAC298F3D}" dt="2022-08-24T22:10:32.678" v="9002" actId="1076"/>
          <ac:spMkLst>
            <pc:docMk/>
            <pc:sldMk cId="973129060" sldId="289"/>
            <ac:spMk id="63" creationId="{BE9FBEBE-5412-411A-A969-6DC49327031F}"/>
          </ac:spMkLst>
        </pc:spChg>
        <pc:spChg chg="add mod">
          <ac:chgData name="Pyrcz, Michael" userId="0efd8a38-3f8e-46fd-9886-7800c0196e80" providerId="ADAL" clId="{675131C8-05A2-40AB-914D-C1CDAC298F3D}" dt="2022-08-24T22:10:32.678" v="9002" actId="1076"/>
          <ac:spMkLst>
            <pc:docMk/>
            <pc:sldMk cId="973129060" sldId="289"/>
            <ac:spMk id="64" creationId="{8D360D98-D09A-476F-A8EA-5238D285D188}"/>
          </ac:spMkLst>
        </pc:spChg>
        <pc:spChg chg="add mod">
          <ac:chgData name="Pyrcz, Michael" userId="0efd8a38-3f8e-46fd-9886-7800c0196e80" providerId="ADAL" clId="{675131C8-05A2-40AB-914D-C1CDAC298F3D}" dt="2022-08-24T22:10:32.678" v="9002" actId="1076"/>
          <ac:spMkLst>
            <pc:docMk/>
            <pc:sldMk cId="973129060" sldId="289"/>
            <ac:spMk id="65" creationId="{736F88E6-6F89-4AF8-B547-FA43C069E82B}"/>
          </ac:spMkLst>
        </pc:spChg>
        <pc:spChg chg="add mod">
          <ac:chgData name="Pyrcz, Michael" userId="0efd8a38-3f8e-46fd-9886-7800c0196e80" providerId="ADAL" clId="{675131C8-05A2-40AB-914D-C1CDAC298F3D}" dt="2022-08-24T22:10:32.678" v="9002" actId="1076"/>
          <ac:spMkLst>
            <pc:docMk/>
            <pc:sldMk cId="973129060" sldId="289"/>
            <ac:spMk id="66" creationId="{046DD9EF-C8A5-4849-9D31-27E4D66FA747}"/>
          </ac:spMkLst>
        </pc:spChg>
        <pc:spChg chg="add mod">
          <ac:chgData name="Pyrcz, Michael" userId="0efd8a38-3f8e-46fd-9886-7800c0196e80" providerId="ADAL" clId="{675131C8-05A2-40AB-914D-C1CDAC298F3D}" dt="2022-08-24T22:10:32.678" v="9002" actId="1076"/>
          <ac:spMkLst>
            <pc:docMk/>
            <pc:sldMk cId="973129060" sldId="289"/>
            <ac:spMk id="67" creationId="{F719DADD-5ACE-46B8-8AA9-95AD5E271242}"/>
          </ac:spMkLst>
        </pc:spChg>
        <pc:grpChg chg="add mod">
          <ac:chgData name="Pyrcz, Michael" userId="0efd8a38-3f8e-46fd-9886-7800c0196e80" providerId="ADAL" clId="{675131C8-05A2-40AB-914D-C1CDAC298F3D}" dt="2022-08-12T22:39:10.601" v="7453" actId="1038"/>
          <ac:grpSpMkLst>
            <pc:docMk/>
            <pc:sldMk cId="973129060" sldId="289"/>
            <ac:grpSpMk id="15" creationId="{551FC9AC-C9C0-4649-8CD6-5ECD6AADF5A7}"/>
          </ac:grpSpMkLst>
        </pc:grpChg>
        <pc:picChg chg="del">
          <ac:chgData name="Pyrcz, Michael" userId="0efd8a38-3f8e-46fd-9886-7800c0196e80" providerId="ADAL" clId="{675131C8-05A2-40AB-914D-C1CDAC298F3D}" dt="2022-08-12T22:35:24.878" v="7227" actId="478"/>
          <ac:picMkLst>
            <pc:docMk/>
            <pc:sldMk cId="973129060" sldId="289"/>
            <ac:picMk id="12" creationId="{97B858E6-1C21-4804-8FBC-D66454ED4F47}"/>
          </ac:picMkLst>
        </pc:picChg>
        <pc:picChg chg="del">
          <ac:chgData name="Pyrcz, Michael" userId="0efd8a38-3f8e-46fd-9886-7800c0196e80" providerId="ADAL" clId="{675131C8-05A2-40AB-914D-C1CDAC298F3D}" dt="2022-08-12T22:35:24.878" v="7227" actId="478"/>
          <ac:picMkLst>
            <pc:docMk/>
            <pc:sldMk cId="973129060" sldId="289"/>
            <ac:picMk id="13" creationId="{7854F1EA-B214-441B-BC70-009687429797}"/>
          </ac:picMkLst>
        </pc:pic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18" creationId="{4F382E09-9131-475C-8C8F-3539594ED9F5}"/>
          </ac:cxnSpMkLst>
        </pc:cxn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20" creationId="{BD6BF917-AEAA-4BA7-A441-9889820EC605}"/>
          </ac:cxnSpMkLst>
        </pc:cxn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37" creationId="{28F905EB-8C26-4BEC-BBEF-5DA6E2EE8A18}"/>
          </ac:cxnSpMkLst>
        </pc:cxn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39" creationId="{9BE9A73D-2A8C-4D5D-A55F-7B9489A69C72}"/>
          </ac:cxnSpMkLst>
        </pc:cxn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41" creationId="{83D310EA-F676-4E44-A2F1-C2B33BA9C5B8}"/>
          </ac:cxnSpMkLst>
        </pc:cxnChg>
        <pc:cxnChg chg="mod">
          <ac:chgData name="Pyrcz, Michael" userId="0efd8a38-3f8e-46fd-9886-7800c0196e80" providerId="ADAL" clId="{675131C8-05A2-40AB-914D-C1CDAC298F3D}" dt="2022-08-12T22:39:07.159" v="7444" actId="208"/>
          <ac:cxnSpMkLst>
            <pc:docMk/>
            <pc:sldMk cId="973129060" sldId="289"/>
            <ac:cxnSpMk id="58" creationId="{36047074-BE0B-4C87-B22D-0912159D2D77}"/>
          </ac:cxnSpMkLst>
        </pc:cxnChg>
        <pc:cxnChg chg="add mod">
          <ac:chgData name="Pyrcz, Michael" userId="0efd8a38-3f8e-46fd-9886-7800c0196e80" providerId="ADAL" clId="{675131C8-05A2-40AB-914D-C1CDAC298F3D}" dt="2022-08-12T22:38:18.940" v="7325" actId="1038"/>
          <ac:cxnSpMkLst>
            <pc:docMk/>
            <pc:sldMk cId="973129060" sldId="289"/>
            <ac:cxnSpMk id="60" creationId="{E8FE064B-6B6C-415D-B0A6-AFCA49541BAD}"/>
          </ac:cxnSpMkLst>
        </pc:cxnChg>
        <pc:cxnChg chg="add mod">
          <ac:chgData name="Pyrcz, Michael" userId="0efd8a38-3f8e-46fd-9886-7800c0196e80" providerId="ADAL" clId="{675131C8-05A2-40AB-914D-C1CDAC298F3D}" dt="2022-08-12T22:38:18.940" v="7325" actId="1038"/>
          <ac:cxnSpMkLst>
            <pc:docMk/>
            <pc:sldMk cId="973129060" sldId="289"/>
            <ac:cxnSpMk id="61" creationId="{0D9051C3-1F77-4603-BC71-F6A6A075BF75}"/>
          </ac:cxnSpMkLst>
        </pc:cxnChg>
      </pc:sldChg>
      <pc:sldChg chg="addSp delSp modSp add ord">
        <pc:chgData name="Pyrcz, Michael" userId="0efd8a38-3f8e-46fd-9886-7800c0196e80" providerId="ADAL" clId="{675131C8-05A2-40AB-914D-C1CDAC298F3D}" dt="2022-08-24T22:11:22.260" v="9117" actId="20577"/>
        <pc:sldMkLst>
          <pc:docMk/>
          <pc:sldMk cId="2188921891" sldId="290"/>
        </pc:sldMkLst>
        <pc:spChg chg="mod">
          <ac:chgData name="Pyrcz, Michael" userId="0efd8a38-3f8e-46fd-9886-7800c0196e80" providerId="ADAL" clId="{675131C8-05A2-40AB-914D-C1CDAC298F3D}" dt="2022-08-12T22:42:38.199" v="7909" actId="6549"/>
          <ac:spMkLst>
            <pc:docMk/>
            <pc:sldMk cId="2188921891" sldId="290"/>
            <ac:spMk id="6" creationId="{68BC0181-3F7C-B02E-4697-C5FD00070451}"/>
          </ac:spMkLst>
        </pc:spChg>
        <pc:spChg chg="mod">
          <ac:chgData name="Pyrcz, Michael" userId="0efd8a38-3f8e-46fd-9886-7800c0196e80" providerId="ADAL" clId="{675131C8-05A2-40AB-914D-C1CDAC298F3D}" dt="2022-08-24T22:11:22.260" v="9117" actId="20577"/>
          <ac:spMkLst>
            <pc:docMk/>
            <pc:sldMk cId="2188921891" sldId="290"/>
            <ac:spMk id="10" creationId="{FA105FE8-27E8-48F3-BBE4-895806FFE67E}"/>
          </ac:spMkLst>
        </pc:spChg>
        <pc:spChg chg="mod">
          <ac:chgData name="Pyrcz, Michael" userId="0efd8a38-3f8e-46fd-9886-7800c0196e80" providerId="ADAL" clId="{675131C8-05A2-40AB-914D-C1CDAC298F3D}" dt="2022-08-12T22:47:27.366" v="8366" actId="1037"/>
          <ac:spMkLst>
            <pc:docMk/>
            <pc:sldMk cId="2188921891" sldId="290"/>
            <ac:spMk id="62" creationId="{A2406523-870A-46EA-88E6-D173161FF54D}"/>
          </ac:spMkLst>
        </pc:spChg>
        <pc:spChg chg="del">
          <ac:chgData name="Pyrcz, Michael" userId="0efd8a38-3f8e-46fd-9886-7800c0196e80" providerId="ADAL" clId="{675131C8-05A2-40AB-914D-C1CDAC298F3D}" dt="2022-08-12T22:44:18.725" v="8097" actId="478"/>
          <ac:spMkLst>
            <pc:docMk/>
            <pc:sldMk cId="2188921891" sldId="290"/>
            <ac:spMk id="63" creationId="{BE9FBEBE-5412-411A-A969-6DC49327031F}"/>
          </ac:spMkLst>
        </pc:spChg>
        <pc:spChg chg="del">
          <ac:chgData name="Pyrcz, Michael" userId="0efd8a38-3f8e-46fd-9886-7800c0196e80" providerId="ADAL" clId="{675131C8-05A2-40AB-914D-C1CDAC298F3D}" dt="2022-08-12T22:42:22.748" v="7854" actId="478"/>
          <ac:spMkLst>
            <pc:docMk/>
            <pc:sldMk cId="2188921891" sldId="290"/>
            <ac:spMk id="64" creationId="{8D360D98-D09A-476F-A8EA-5238D285D188}"/>
          </ac:spMkLst>
        </pc:spChg>
        <pc:spChg chg="del">
          <ac:chgData name="Pyrcz, Michael" userId="0efd8a38-3f8e-46fd-9886-7800c0196e80" providerId="ADAL" clId="{675131C8-05A2-40AB-914D-C1CDAC298F3D}" dt="2022-08-12T22:42:24.488" v="7855" actId="478"/>
          <ac:spMkLst>
            <pc:docMk/>
            <pc:sldMk cId="2188921891" sldId="290"/>
            <ac:spMk id="65" creationId="{736F88E6-6F89-4AF8-B547-FA43C069E82B}"/>
          </ac:spMkLst>
        </pc:spChg>
        <pc:spChg chg="del">
          <ac:chgData name="Pyrcz, Michael" userId="0efd8a38-3f8e-46fd-9886-7800c0196e80" providerId="ADAL" clId="{675131C8-05A2-40AB-914D-C1CDAC298F3D}" dt="2022-08-12T22:42:24.488" v="7855" actId="478"/>
          <ac:spMkLst>
            <pc:docMk/>
            <pc:sldMk cId="2188921891" sldId="290"/>
            <ac:spMk id="66" creationId="{046DD9EF-C8A5-4849-9D31-27E4D66FA747}"/>
          </ac:spMkLst>
        </pc:spChg>
        <pc:spChg chg="del">
          <ac:chgData name="Pyrcz, Michael" userId="0efd8a38-3f8e-46fd-9886-7800c0196e80" providerId="ADAL" clId="{675131C8-05A2-40AB-914D-C1CDAC298F3D}" dt="2022-08-12T22:42:24.488" v="7855" actId="478"/>
          <ac:spMkLst>
            <pc:docMk/>
            <pc:sldMk cId="2188921891" sldId="290"/>
            <ac:spMk id="67" creationId="{F719DADD-5ACE-46B8-8AA9-95AD5E271242}"/>
          </ac:spMkLst>
        </pc:spChg>
        <pc:spChg chg="add mod">
          <ac:chgData name="Pyrcz, Michael" userId="0efd8a38-3f8e-46fd-9886-7800c0196e80" providerId="ADAL" clId="{675131C8-05A2-40AB-914D-C1CDAC298F3D}" dt="2022-08-12T22:46:09.034" v="8284" actId="1036"/>
          <ac:spMkLst>
            <pc:docMk/>
            <pc:sldMk cId="2188921891" sldId="290"/>
            <ac:spMk id="68" creationId="{45FB88FB-9D5C-481C-AD12-20F22E6F00AD}"/>
          </ac:spMkLst>
        </pc:spChg>
        <pc:spChg chg="add mod">
          <ac:chgData name="Pyrcz, Michael" userId="0efd8a38-3f8e-46fd-9886-7800c0196e80" providerId="ADAL" clId="{675131C8-05A2-40AB-914D-C1CDAC298F3D}" dt="2022-08-12T22:46:09.034" v="8284" actId="1036"/>
          <ac:spMkLst>
            <pc:docMk/>
            <pc:sldMk cId="2188921891" sldId="290"/>
            <ac:spMk id="69" creationId="{ABDCC066-9B67-4287-A7A2-9B2EA31260DC}"/>
          </ac:spMkLst>
        </pc:spChg>
        <pc:spChg chg="add mod">
          <ac:chgData name="Pyrcz, Michael" userId="0efd8a38-3f8e-46fd-9886-7800c0196e80" providerId="ADAL" clId="{675131C8-05A2-40AB-914D-C1CDAC298F3D}" dt="2022-08-12T22:45:33.488" v="8242" actId="164"/>
          <ac:spMkLst>
            <pc:docMk/>
            <pc:sldMk cId="2188921891" sldId="290"/>
            <ac:spMk id="70" creationId="{A4183D6C-61FC-444A-8459-B358D44C8F21}"/>
          </ac:spMkLst>
        </pc:spChg>
        <pc:spChg chg="add mod">
          <ac:chgData name="Pyrcz, Michael" userId="0efd8a38-3f8e-46fd-9886-7800c0196e80" providerId="ADAL" clId="{675131C8-05A2-40AB-914D-C1CDAC298F3D}" dt="2022-08-12T22:45:51.768" v="8276" actId="14100"/>
          <ac:spMkLst>
            <pc:docMk/>
            <pc:sldMk cId="2188921891" sldId="290"/>
            <ac:spMk id="71" creationId="{B558376D-BD3B-4346-B8FD-55F3EE70BF74}"/>
          </ac:spMkLst>
        </pc:spChg>
        <pc:spChg chg="add mod">
          <ac:chgData name="Pyrcz, Michael" userId="0efd8a38-3f8e-46fd-9886-7800c0196e80" providerId="ADAL" clId="{675131C8-05A2-40AB-914D-C1CDAC298F3D}" dt="2022-08-12T22:45:59.216" v="8278" actId="14100"/>
          <ac:spMkLst>
            <pc:docMk/>
            <pc:sldMk cId="2188921891" sldId="290"/>
            <ac:spMk id="72" creationId="{190D2DFA-8122-4053-944E-345B22AE23DE}"/>
          </ac:spMkLst>
        </pc:spChg>
        <pc:grpChg chg="add mod">
          <ac:chgData name="Pyrcz, Michael" userId="0efd8a38-3f8e-46fd-9886-7800c0196e80" providerId="ADAL" clId="{675131C8-05A2-40AB-914D-C1CDAC298F3D}" dt="2022-08-12T22:47:27.366" v="8366" actId="1037"/>
          <ac:grpSpMkLst>
            <pc:docMk/>
            <pc:sldMk cId="2188921891" sldId="290"/>
            <ac:grpSpMk id="2" creationId="{D0094338-DB4F-4828-A25F-0BC033C2B464}"/>
          </ac:grpSpMkLst>
        </pc:grpChg>
        <pc:grpChg chg="del">
          <ac:chgData name="Pyrcz, Michael" userId="0efd8a38-3f8e-46fd-9886-7800c0196e80" providerId="ADAL" clId="{675131C8-05A2-40AB-914D-C1CDAC298F3D}" dt="2022-08-12T22:42:21.928" v="7853" actId="478"/>
          <ac:grpSpMkLst>
            <pc:docMk/>
            <pc:sldMk cId="2188921891" sldId="290"/>
            <ac:grpSpMk id="15" creationId="{551FC9AC-C9C0-4649-8CD6-5ECD6AADF5A7}"/>
          </ac:grpSpMkLst>
        </pc:grpChg>
        <pc:cxnChg chg="mod">
          <ac:chgData name="Pyrcz, Michael" userId="0efd8a38-3f8e-46fd-9886-7800c0196e80" providerId="ADAL" clId="{675131C8-05A2-40AB-914D-C1CDAC298F3D}" dt="2022-08-12T22:45:33.488" v="8242" actId="164"/>
          <ac:cxnSpMkLst>
            <pc:docMk/>
            <pc:sldMk cId="2188921891" sldId="290"/>
            <ac:cxnSpMk id="60" creationId="{E8FE064B-6B6C-415D-B0A6-AFCA49541BAD}"/>
          </ac:cxnSpMkLst>
        </pc:cxnChg>
        <pc:cxnChg chg="mod">
          <ac:chgData name="Pyrcz, Michael" userId="0efd8a38-3f8e-46fd-9886-7800c0196e80" providerId="ADAL" clId="{675131C8-05A2-40AB-914D-C1CDAC298F3D}" dt="2022-08-12T22:47:27.366" v="8366" actId="1037"/>
          <ac:cxnSpMkLst>
            <pc:docMk/>
            <pc:sldMk cId="2188921891" sldId="290"/>
            <ac:cxnSpMk id="61" creationId="{0D9051C3-1F77-4603-BC71-F6A6A075BF75}"/>
          </ac:cxnSpMkLst>
        </pc:cxnChg>
      </pc:sldChg>
    </pc:docChg>
  </pc:docChgLst>
  <pc:docChgLst>
    <pc:chgData name="Christina Vasquez" userId="91e0d94b-7172-4678-92da-381896aa318f" providerId="ADAL" clId="{1ABC099F-C945-4A03-81C6-48AF03E75D18}"/>
    <pc:docChg chg="undo custSel modSld">
      <pc:chgData name="Christina Vasquez" userId="91e0d94b-7172-4678-92da-381896aa318f" providerId="ADAL" clId="{1ABC099F-C945-4A03-81C6-48AF03E75D18}" dt="2022-08-08T23:49:19.132" v="45" actId="1076"/>
      <pc:docMkLst>
        <pc:docMk/>
      </pc:docMkLst>
      <pc:sldChg chg="addSp delSp modSp mod">
        <pc:chgData name="Christina Vasquez" userId="91e0d94b-7172-4678-92da-381896aa318f" providerId="ADAL" clId="{1ABC099F-C945-4A03-81C6-48AF03E75D18}" dt="2022-08-08T23:49:19.132" v="45" actId="1076"/>
        <pc:sldMkLst>
          <pc:docMk/>
          <pc:sldMk cId="50216238" sldId="261"/>
        </pc:sldMkLst>
        <pc:spChg chg="add del">
          <ac:chgData name="Christina Vasquez" userId="91e0d94b-7172-4678-92da-381896aa318f" providerId="ADAL" clId="{1ABC099F-C945-4A03-81C6-48AF03E75D18}" dt="2022-08-08T23:47:54.478" v="21" actId="478"/>
          <ac:spMkLst>
            <pc:docMk/>
            <pc:sldMk cId="50216238" sldId="261"/>
            <ac:spMk id="4" creationId="{3063D8B2-EE43-B3BD-6BED-D0F802817F16}"/>
          </ac:spMkLst>
        </pc:spChg>
        <pc:spChg chg="mod">
          <ac:chgData name="Christina Vasquez" userId="91e0d94b-7172-4678-92da-381896aa318f" providerId="ADAL" clId="{1ABC099F-C945-4A03-81C6-48AF03E75D18}" dt="2022-08-08T23:49:19.132" v="45" actId="1076"/>
          <ac:spMkLst>
            <pc:docMk/>
            <pc:sldMk cId="50216238" sldId="261"/>
            <ac:spMk id="14" creationId="{9C323946-1394-7C79-7530-B4F0C0E62C6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0EE76-AB0B-43A9-8C07-897787CFB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37AB1-5D08-4C70-90D5-9A7F28C671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75BE9-6686-4376-8337-3ADB09FCC5B1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A3B8-092B-411F-8E83-FFA0520ABD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DB30-5F08-41ED-903E-3FEF63F91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D2D00-32D8-4018-B7C1-2A6C40136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9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7E6B-35D4-4C59-9667-9E94DFC5B117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30238"/>
            <a:ext cx="5486400" cy="30861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29050"/>
            <a:ext cx="5486400" cy="4171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8AB29-FD65-43D1-A0D5-6E5DEB6A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38398A9-7316-41DB-A533-4A7A2DAF67CC}"/>
              </a:ext>
            </a:extLst>
          </p:cNvPr>
          <p:cNvSpPr/>
          <p:nvPr userDrawn="1"/>
        </p:nvSpPr>
        <p:spPr>
          <a:xfrm>
            <a:off x="-1352483" y="-10547"/>
            <a:ext cx="1272540" cy="39642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Please note the </a:t>
            </a:r>
            <a:r>
              <a:rPr lang="en-US" sz="800" b="1" dirty="0">
                <a:solidFill>
                  <a:srgbClr val="000000"/>
                </a:solidFill>
              </a:rPr>
              <a:t>additional options for Title Slide Layouts </a:t>
            </a:r>
            <a:r>
              <a:rPr lang="en-US" sz="800" dirty="0">
                <a:solidFill>
                  <a:srgbClr val="000000"/>
                </a:solidFill>
              </a:rPr>
              <a:t>under Layouts on the Home Tab.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A4ADC-5140-43E7-A027-A0B478F3782E}"/>
              </a:ext>
            </a:extLst>
          </p:cNvPr>
          <p:cNvSpPr/>
          <p:nvPr userDrawn="1"/>
        </p:nvSpPr>
        <p:spPr>
          <a:xfrm>
            <a:off x="-1230499" y="648464"/>
            <a:ext cx="1063222" cy="318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[Title max 2 lines - additional Title slides under Layouts]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928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28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928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pic>
        <p:nvPicPr>
          <p:cNvPr id="28" name="S&amp;P Global Big Logo White">
            <a:extLst>
              <a:ext uri="{FF2B5EF4-FFF2-40B4-BE49-F238E27FC236}">
                <a16:creationId xmlns:a16="http://schemas.microsoft.com/office/drawing/2014/main" id="{ECBD4E13-674D-41EC-8CA7-7D5645831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340" y="175868"/>
            <a:ext cx="1709928" cy="6607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848774-06A4-4C9C-9314-148C24E489BB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D77BC6-934A-4328-AC3E-51C3D8FC547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E42BB4-B506-4979-AD9F-D6C80A08E23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6EBAF-8C9F-439B-88C1-359D3F12024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99AF21-EB04-4D6A-8A3D-4BCA6140907C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B3F314-279D-4E8E-A0FE-F0ABFD4DB71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C3EFBE-5383-4FD6-B5CF-B434AA5520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7AD529D-D801-4F76-A17C-45A2B6353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184910" y="689009"/>
            <a:ext cx="939552" cy="299761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A051F11-C545-4936-ACBA-747E4BACD57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5A7E0A-0E9A-47A5-B742-782BC564D5A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6A66DB-8F42-4EF0-9FB6-3CF402FDEE03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FCCA5B-CFD2-4F97-8E39-F98B68B4303E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8CAF0A-9B91-4E3B-A705-4886072B626A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4DFD51-D990-4957-9FB1-31FFF1FD6AE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7FF365-2D4C-49DD-847C-D74980ECC1E9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F6C03F-ABF2-4A76-909E-DBA5077DC02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AE6DE2-ABB2-4C84-AD69-A57DEBCC006B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75267ED-F4AC-45E8-9B29-C2AF59E8B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9121C2-957F-4A1F-ACB9-3DE4BAD9BD4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383BC7A-8710-45B8-B7BB-29AE3313E4F9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14AD32-3EDA-4A4F-9132-956C03B8E629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C53D65-E0C4-4E75-AADE-23A49591DEE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34E3783-2AF4-456E-B58F-AF076385BD9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0B60AD-93F1-4216-8F84-31D9A6DFC8C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153DE13-4A63-4075-AF41-791E65946C14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ECFDC8-C169-4292-AA1B-0519BDF9FC1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1A4A58-0519-42A9-B63B-316001BA021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7249ABC-7023-4151-AEC3-49DE5138352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E7A2EE-185B-4262-B1BA-C6C18521116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DBA966F-676E-4315-A5FC-2419808F249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6328D79-3EDD-4111-83BB-EA6AB7F9880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2AD9B8F-D7B0-4D2B-AB1B-4C93C86557C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07D5595-AF21-437E-823F-9DF4C18084D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E53BF390-C23F-46A4-BFBB-E1E29A623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AC537C6F-E7C1-4795-A5EC-E1797D641A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FAC67D8-E1CD-46CE-B8BB-D53FDF9F19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8230B86D-5B3C-4CD8-BA87-95275678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830F2B8D-92DF-4330-AB56-F03E3E4FD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9A252178-7052-4A5E-99C8-BF9378211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AFBFE90-361D-4675-A60A-C3944EE17A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0324CA63-B4FD-4F32-A48B-CC372D22F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10D14DC7-8690-4FCB-8E66-A79426B4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1794AE2-4267-488E-B246-8545817B0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97143-AB88-41EC-B6B9-395E6AAF8F8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88" y="6901977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66B3C68-88E1-40DF-B9E2-2A1DD18FD784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0E2E7-D6FF-4CC7-8126-C6D4A091DE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95E-526B-486D-A788-BA139D278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83061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5" name="SPG Commodity Insights Colorful Big">
            <a:extLst>
              <a:ext uri="{FF2B5EF4-FFF2-40B4-BE49-F238E27FC236}">
                <a16:creationId xmlns:a16="http://schemas.microsoft.com/office/drawing/2014/main" id="{CD9CA651-4CAA-43CD-9A06-4158E9515A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40" y="1620838"/>
            <a:ext cx="7476041" cy="45879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06253" y="1619998"/>
            <a:ext cx="3423496" cy="458554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8CCC-6F7F-4C42-AC46-D7F105193E8D}" type="datetime4">
              <a:rPr lang="en-US" smtClean="0"/>
              <a:t>October 4,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5813A-CD63-4253-8001-91BA1316B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412404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4"/>
            <a:ext cx="11064240" cy="45772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CA47-27E3-4711-8C32-1F40E775D8E1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2DE08D-8DD0-44DB-979A-C398324AA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707551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4D9A-42B2-45FF-9B07-CDC840DAC017}" type="datetime4">
              <a:rPr lang="en-US" smtClean="0"/>
              <a:t>October 4, 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9C40FE-6A21-4C23-A19D-E68A6C289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F48976F-008B-4090-A991-2BE8CC8B68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105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5B7FF-2C98-41DB-85E9-CA5614465502}" type="datetime4">
              <a:rPr lang="en-US" smtClean="0"/>
              <a:t>October 4, 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D5238FB-1356-4521-8102-3ECA8CDD7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559099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227013" indent="-227013">
              <a:defRPr>
                <a:solidFill>
                  <a:schemeClr val="bg1"/>
                </a:solidFill>
              </a:defRPr>
            </a:lvl2pPr>
            <a:lvl3pPr marL="460375" indent="-233363">
              <a:defRPr>
                <a:solidFill>
                  <a:schemeClr val="bg1"/>
                </a:solidFill>
              </a:defRPr>
            </a:lvl3pPr>
            <a:lvl4pPr marL="687388" indent="-227013">
              <a:defRPr>
                <a:solidFill>
                  <a:schemeClr val="bg1"/>
                </a:solidFill>
              </a:defRPr>
            </a:lvl4pPr>
            <a:lvl5pPr marL="914400" indent="-22701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498EAC-337D-48F2-94B6-0A9B254051C0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bg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20" name="SPG Commodity Insights White Small">
            <a:extLst>
              <a:ext uri="{FF2B5EF4-FFF2-40B4-BE49-F238E27FC236}">
                <a16:creationId xmlns:a16="http://schemas.microsoft.com/office/drawing/2014/main" id="{07692521-F3BC-4591-A77D-FEB98BBBA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tx1"/>
                </a:solidFill>
              </a:defRPr>
            </a:lvl1pPr>
            <a:lvl2pPr marL="227013" indent="-227013">
              <a:defRPr>
                <a:solidFill>
                  <a:schemeClr val="tx1"/>
                </a:solidFill>
              </a:defRPr>
            </a:lvl2pPr>
            <a:lvl3pPr marL="460375" indent="-233363">
              <a:defRPr>
                <a:solidFill>
                  <a:schemeClr val="tx1"/>
                </a:solidFill>
              </a:defRPr>
            </a:lvl3pPr>
            <a:lvl4pPr marL="687388" indent="-227013">
              <a:defRPr>
                <a:solidFill>
                  <a:schemeClr val="tx1"/>
                </a:solidFill>
              </a:defRPr>
            </a:lvl4pPr>
            <a:lvl5pPr marL="914400" indent="-227013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915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994"/>
            <a:ext cx="5010912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D20F44-D020-4CBC-B057-8F28BF1CC99A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tx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E63BC3-354A-42FF-A922-1F7132107FA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8C9E71-D067-4A2B-B783-0D61ABD6171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EC115A-58AC-4782-BAFC-6A202749686B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886B6E-406B-4405-BF31-56D8023896E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65480E-E8EC-4CA1-A52C-E0BF899584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9C3023B-5E2B-45CD-BE36-9B5E9AF9600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816CDE-7991-4545-AFD8-6EEB4B76B5D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28F6A4-2779-423A-BC2D-91D943CC4C4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5AACD-FF9E-4C05-8C3D-1C2A183D4E3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45B61B-E822-45F0-ABAF-B05C98D0AB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164D28-F80C-4F6B-93E0-DA4F626F6AD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0E156F-CE79-427A-9EFE-8B5645364F57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66C61B-6800-4BD8-AEC6-0F79D4CC3C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D95D7E-643B-4313-97C9-8EF098A0B03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E1C470A-D847-4811-85B9-C06F47E6681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16FBC06-8F58-44ED-962F-C7AABBBAE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83EB9FF-1776-41DF-91E6-B484BC3ECC0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B1EEBC1-D8F9-431A-887E-226DB7D69AF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EE90F9-46D2-46E7-BA1C-A45BF3B5A7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0B243E-5032-4660-9027-8455515D355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36438A8-4A84-472B-BE61-0BD79D0CD39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08DC419-7E4E-457B-A230-74F661B4DD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EFC4501-BB03-469A-85A1-5A763A727E4A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7F9D32E-34D6-463A-BF39-D31E13C11DBF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9C64FE6-CE65-4FC5-8B95-3E73AD2565E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4502F7-5ECC-47A3-A70E-2A75B5BB875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8D2858C-6F8D-4E68-AA1C-5532793CBA5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AA96782-E7A7-49E7-BC32-3CC36058CA5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2632B0B-C36F-4868-9B94-0A5843FF5555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73C8C11-8654-4064-82B7-07FAC99A9D9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2B0E368-C56A-45A1-A780-88D225AB182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5F1F407-AEE6-48C3-96E1-4D6CF93A9E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836A1109-D44D-4972-AB9C-3379FDB85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888388D-5A22-4C1C-A31A-287EA1006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AE367429-D63C-4AC6-A24F-0877AD266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28DD8D27-14CC-4E58-B45C-C2DC9F248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692780C0-5433-4B57-9BD5-3FB819C75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CC831C8B-90E3-4B79-BC08-98DF35DFA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8BB33C4-BC13-4654-8B59-CD05B850ED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0EB8CC13-DFD7-41DA-8C4D-EE2BF09CA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6D7FF995-00A7-492E-96B7-461670258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54" name="SPG Commodity Insights Black Small">
            <a:extLst>
              <a:ext uri="{FF2B5EF4-FFF2-40B4-BE49-F238E27FC236}">
                <a16:creationId xmlns:a16="http://schemas.microsoft.com/office/drawing/2014/main" id="{007DA517-91F7-4943-933B-600AAC8770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7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3AD3F0-575D-4B1E-8B9F-7FAAA4AFFB1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18A2-BC57-40BB-A181-401A69AFA02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62C50B-A5F2-4BDC-B21D-EF6C08A9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AC8B53C8-3DBD-4EA8-9392-FBE2E351C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70B75C-DFD7-48C8-92F1-ADC8F3A718F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1955800"/>
            <a:ext cx="5010912" cy="424973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90018B-6ACC-43FE-9482-22D4B889F5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7175" y="647700"/>
            <a:ext cx="5027613" cy="55578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Graphic]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1652EBB-571E-475B-B553-39FE471E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74643-6F50-43EF-AC47-F1AC1911F6C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5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346E94-E9F1-4F0C-9AB7-02D722F342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14764" y="0"/>
            <a:ext cx="5577236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3BE1F-4CAE-4E0C-9944-8F250F7E19DB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8" y="1956816"/>
            <a:ext cx="5010912" cy="4251960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114C82-D1E4-4FD5-9ACC-948ED3D2F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83BB9D-7E68-4480-8074-01D6B918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EDE3A3-93BC-435F-86A2-88586877E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5687045"/>
            <a:ext cx="5017787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80C69-7EEC-439E-AF10-9BA9CF26B3D8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54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64A38-EFA9-4A39-99F2-74B7B3E3FF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605015" y="0"/>
            <a:ext cx="5586984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6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 [Insert photo]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104EF-8C7F-4FBE-B54B-0BD9A26ABAF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67039" y="2257621"/>
            <a:ext cx="5098750" cy="39435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[Click to add content]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43C8-8B93-427A-B1E9-91B8B594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B66-382B-41E5-9D02-95F0A1609732}" type="datetime4">
              <a:rPr lang="en-US" smtClean="0"/>
              <a:t>October 4,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E192-3F9A-45D3-ACFB-FAC89A71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25343-4115-4C36-929A-12123083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61DF-BA7E-4A6E-8E65-15AD0484CC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CCE458-F83E-44C2-B2F1-F53F7D853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570074"/>
            <a:ext cx="5093207" cy="1385726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[Headline]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D256FB-1CFC-42B7-BE62-7F49A482A92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019D0E-FF32-459E-97E4-9BB716B7A63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383DF4-34AF-4B3C-A154-D199CB5156F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34798-F2B1-4980-95F7-C1599F3B7D4C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7467C2-B91E-41AB-BA5E-261BD2637B37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DF21283-8F19-4BB7-98FF-C9FBF6E276A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E94881C-C047-4686-98D9-FA9563CA33CA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998B2EF-E7DD-4D13-8920-7BA654D235A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849C8C9-6B17-4EF5-8974-7D79D6A896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D542EE6-DD72-4212-878D-2DC9A523C75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9D36CC9-C44F-4F31-91B1-6F6183D9096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CF9EAC1-0269-4115-98BF-A8695F5EEEE6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1B023F-3FFB-4432-A637-0087742169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157ACD-A708-446E-BA08-8ABA138452F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5FEBBB-6FF4-4962-A5D1-9492720A09A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6C3A59-2A6C-4FA0-8ACD-FA252B97E943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26BCAC7-CEA8-442F-A559-3F4E44BDC1E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43CB7D-FCF0-48F4-BEA7-B94F8532516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8AE0A84-25B5-483F-9FC6-D34178F270F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643A0A-DDE6-4A58-8121-C422A7300B8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D1AA8E-DBB0-4C4B-AE6B-EE691E847CD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EABDD5-9D53-41BE-84E2-0DAC7677942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8161154C-724E-4877-AFF8-FAD67B3FCA2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A58843-23D3-4734-AFEA-B414D4E09D9C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8E272B-3C66-4E7D-A0E4-4A06273C3A4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6FE848-CA52-4854-BF6B-285DAE372E01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EA3C61-3BB1-44BD-91C7-7050576C020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C8BCE3-3CCD-45B7-92D2-06659183691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B7941B-A3DF-4B81-9BED-4DAD101ECB2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D1CF571-F47A-4F28-8B73-4E37C1B1039D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056D20-5052-460E-9F0C-73C6EBB5B40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9B34095-1465-47A1-AB1D-80BE93CEE13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D13E51C-896C-433B-A5FF-883F9EE43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B5AB5CC-90AD-42C7-BB73-F0FCD761B1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76CE769-2BEB-48C1-8CA7-391FEF864E0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77D9859-C0B2-44E0-AD1D-FD26733D83D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EEC4F13-D7A2-4001-8418-B83179B919BC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48C427F-D272-44D2-834F-6DFEDD02BC2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59A0478-6E49-4D98-84A6-0961262102C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47D932A-A694-4519-991D-D97DF9B57751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F0F7CF1-686F-4EFD-9629-02F26E00469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2E9D753-0937-4FE5-92CB-35E8294FE0D7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B74A8B5-691E-4537-93E2-370CC74938D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4EB5F14-E487-4F32-8AC6-D97F77A3129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14AA409-2A6D-429A-8B33-013EA09DB1C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D87BE8-9941-49E5-91EA-E3E08FDCE28A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2370BFA-8320-4D7F-BA0E-9C1BF1E084BC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3014EB0-DB7C-481D-A3CA-6980C75439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20B51798-AF78-4078-9746-D3424A921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BE032418-92A1-4E1A-8C09-A3D216178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905A376A-9A3D-4C3A-9C9C-738E9C120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B25CCDCC-346E-4A47-87C4-F6846327D7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6E24AC98-79D8-4568-9A1C-A55249435B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5A2E6131-42EA-4489-815F-FBF80F1E32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28CDE807-7922-48F9-AC2E-C58353935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EB4DA3CB-8A65-4425-9F20-1DB51B5C0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DCE5CBE6-5A5C-41FA-A939-E25CD0CA7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5" name="Graphic 144" descr="Close with solid fill">
              <a:extLst>
                <a:ext uri="{FF2B5EF4-FFF2-40B4-BE49-F238E27FC236}">
                  <a16:creationId xmlns:a16="http://schemas.microsoft.com/office/drawing/2014/main" id="{29CCB93B-D43D-410C-A947-C02E98E8D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8" name="SPG Commodity Insights Red White Small">
            <a:extLst>
              <a:ext uri="{FF2B5EF4-FFF2-40B4-BE49-F238E27FC236}">
                <a16:creationId xmlns:a16="http://schemas.microsoft.com/office/drawing/2014/main" id="{D74D714F-83B2-4EF1-9E0B-A623BFB5F9F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37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977-09C8-4620-8D0A-3DA5D2115160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2DE81-6D31-4EE8-846D-11667A30DC5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3200A-B639-4DFB-B52F-559F1F74B60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32EDD-78CF-4586-BFD7-75B826A880F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49BC5-4805-4624-8EDF-1CC9C2197B5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4D1C0-EA2E-4008-A874-1EC0BF574D9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1BD69-4594-4FDA-997A-E65449EA1958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4D7FA-8C2F-4E17-9AA9-8B0337F4C5D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525CC7-72BD-405B-A60B-629BFFE0E384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571622-2029-4FBC-BF6F-9EED626AC1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74FC87-AC9A-4953-A46E-301C9A5AD70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10A7BC-1466-41A7-BA52-A582F79A00D0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867F2C-00F0-470A-8785-CF2C568B79C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AA1475-2D73-42FB-9913-56210F20F0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4583F7-4DEB-484F-83A0-8D47A75E72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3526BB-F841-4514-A9F1-36B3DBDACEE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35C634-B648-4DBC-977B-0A5152309B0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65809-B87C-4240-A59E-109EE00ABDD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4661DE-667C-4142-BFBA-C579E095FDC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6AB15E-BDCA-43B9-B050-B42CCFBD425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1BEA057-79E7-4EC3-8EBB-67F0573CE9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EE85BB-CB6B-40EF-A330-B11AE29B408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89FDCF-E929-48C0-98F4-22E19A16802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8A15EE0-BEA9-476F-B632-E99CCBB2C7F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0852A6-E8C5-42FB-825F-860DB4A56D5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C1FF46-B5AE-4737-857F-B4360EEE37A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CD1BDA-4069-458D-81D0-BC61409542C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C88F6A3-3F4B-4AC4-982D-D3A5C1FDA4C3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84FA955-892E-445A-8D71-69416B38D350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96245744-AF49-4CE4-AFB6-66FC1960FC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E8194C7F-0BE7-4D7D-8F46-917CDA4D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F6D2715F-17CA-4186-A461-28CCC8749C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C2133369-C12A-460B-85F0-18B1638FD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0AD790A3-B200-4CA3-8144-3255D6ACAF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7F467231-C2FF-48DE-9E29-913DE2E0D2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9F3357CC-5C53-40A5-A529-BC1B4B7E00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23625A4-67F0-4F47-BD2B-DFE76CB14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6AD8EA30-9A89-4FD9-AA2D-4626F99C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51A2C0D4-371E-4B71-9179-A564FE0F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A61A7B3-C4D2-4397-8168-2604119B3D30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BBFE0E77-9273-4E0A-8913-D988E952D4D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99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45250-AFD1-44E6-BD74-661D7A387316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281549-F48C-40C3-A3B8-76A33095A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3AF1F22-6453-4489-88BC-640BBEB64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419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756F-4510-43F2-8C30-BDC4CADA216E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F32E41-AE23-4AB8-BBD3-5DDDA8822076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65E677-89F3-4B6C-872C-D692668457F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AD7609-768B-4994-B6CF-A145B30EB2B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B13CB-60DC-4D5A-9D53-F9BA0EC2484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223A6-7FC1-4E90-A0E0-E39F129E092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FA175E-66DE-4266-849B-D478AA5D501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A17CBD-0806-441C-9085-77D44783F74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DE58A2-6B49-4DA6-8715-ECD72C03B6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68197-D4E9-44F4-A1F8-372CC4E92838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260D71-520D-415F-A5D3-7802F02E3AB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BA551C-3085-43FA-BCCA-F9011F8596E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3ABA97-7D14-4392-9402-E8B0744F8EAD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901F25-DC8F-4CDA-BCF8-929418C22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3243C4-EDBF-4A54-BBDB-AB4037DAA67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6EEE72-1413-4B34-AAD1-2E49DB4E209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120777-CEB0-4B6F-87B3-F1EC0F046D9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8F72D7-648A-4F15-ACF5-B8281F35F57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5AB4DD-99A1-43C3-ABC6-5D434B205C2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FFF8C-1327-4A19-880A-3479D0A55E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280209-B201-4AC7-BFD8-FA55B8DCD0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1C21CF-B3F5-443D-B00E-14EE46ED97D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805062-DC34-4BF2-A6E4-7A72B785032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010B52-9FB2-442A-B6BB-CD3D18C9EB6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8DDF3B2-A9E5-4BE4-8D94-867821759E6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329A8D-96B8-4BB1-B4B6-1AAA28B9576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CC8236-37AD-49FD-96C5-6813D8EDFF2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F693ED-400C-49C5-89BC-4EA87D9E2FD7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A3CA52-5D9F-4190-B1D1-6D5637C681D4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3474E98A-EFCF-4355-91C6-5120F98E4B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B33004E9-9512-49AD-814A-F14EDACE8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B790EEC0-6B83-4528-B56D-8336053C1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E7ABC868-4D9E-4605-B160-C07B68560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1CA33095-6250-46E1-8A47-AEEDC81185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9527812F-D822-4894-9171-E65B3CDCC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510A5E5-AC23-4C4B-A74A-AEB6CB88A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138D40B9-60FB-48B8-B883-7706E0317C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F0D7166-BDCB-4AE7-B719-4D526D637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FF9870F-013C-4388-8FD2-B8F6D799F4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504B4-674E-4E19-9528-71DBF27E503B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8360EC45-7B09-4AD5-A6EC-97EE1F232357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768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F1D6-5378-40B4-83CC-00706102BCAB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FA31C-DB08-41B9-95E8-B1F0D8B49E0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10B4C2-BDF4-46CD-A38B-A8C99FE4A3A5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F0FFA7-9474-4A46-98BF-EB36B213E7D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D13EE-625C-45C3-9EC1-C1CCC8381FAD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A2B646-CD46-4B0F-93F5-9441AAA2567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CC4EA4-865D-4094-93EF-9A4646F715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7206F3-3C0D-4961-8430-9373BB7FBF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906D1C-7176-4A05-B5A1-DDC044E5D26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3072E-A539-42AB-B6DF-978B287CD6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BD4CFB-0C05-45D1-9B41-15189F99036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E5739C-A3F7-43D2-AB2A-049CDCC3EA4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ECDE9D-6957-4F5E-833E-425AB1BB6B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9FBFCE-6440-4C27-9297-9291032D4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841669-D32E-4DE0-9CD8-E7780644E3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8FD646-3C46-48B3-886B-B1976FF7BD1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99DFAA-1E9E-46E8-A885-6FF4509507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84881A-BCAE-42AD-A90D-3E0094562A65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A64F69-F27C-4566-B886-B53F68AAA52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B7D970-F849-49D7-8D7F-ED02907F7BE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813B39-0927-4E1A-AC28-A92E71A725D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424BD7-32BC-4452-82B3-43C1D7C7AA75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EB0370D-99FA-40C0-87BF-B1DF99082B5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959960-0F8A-4A66-BE04-DC9993606264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2768D6-78BB-409E-B0AE-C486DBC85DD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C0320F0-C098-4D2E-80ED-1D080D3F23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057FBE-4954-4DA9-BD85-5C61FD2A6FE0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76D83F-22DF-47BE-ADD5-09920FA0FEF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26C115-BD7A-430E-A6E3-2140E1C6587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0020BFCB-73B5-4B33-83B4-3397F8BB98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D8459BA9-192B-46F5-A4DC-7E92D56BE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D6818E51-E4F2-453E-B32B-B961E1F29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0FA8B3E7-A37E-43EB-BE68-0054DCE61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C7572A11-2289-436A-A4C7-10C6C55FB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52C4789D-FBEC-41D7-8586-15DA9958F8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9C28007-AA08-4955-B5EA-6997690560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7488417-50FD-4DC5-9327-95FA1A4420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13587C3-AC05-48C6-8B6C-D1C4D2241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D4D4078-D6D7-4B78-8CF7-4AA934F7F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4300D-22FC-4BC3-B799-FA02892D6096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50" name="Media Placeholder 50">
            <a:extLst>
              <a:ext uri="{FF2B5EF4-FFF2-40B4-BE49-F238E27FC236}">
                <a16:creationId xmlns:a16="http://schemas.microsoft.com/office/drawing/2014/main" id="{1FA481EB-337B-4BFA-B095-FDCE5A61556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480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  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A44DCB-2B66-40CC-BFC9-D0F716E2CEF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9A02F-97B9-4C8B-8D7B-D67097271F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2388E-4B15-41C7-BF43-AC1AB7927E5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8A86A-AB9B-43AA-8CA0-D6E9B35AD57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4556E7-498A-428A-AE3C-16ED9A96E51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FF2A454-020D-456D-B2C2-76AAF0BD808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A1613DD-18C6-42C3-A2DF-C9A56F4169D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55DA875-BCDD-4A0C-A739-83BC97DA1E3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6107DF-8C78-4FA7-995D-868B98DAC78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3D3180-5AA1-49F3-B2FE-EDA10C3AB68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14908A-E7F4-4096-A65C-E1E0E5A58AE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4940DA-D98F-4495-BD63-4A849D44609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E01CE8-E1E5-4991-A3D3-754996C9B6D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56E139-0AAC-43C5-A502-45C7BC38D3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127E8A5-29D2-46D0-A393-1779B35A331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A5DE2C-563B-48DF-826E-96C88169C8C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993F553-E43D-4FE5-9CAA-0FEB1F0AC7A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D3A2EF-402E-4E52-8DFA-1483A6AB0B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AB81A7-3C9F-475F-A5C0-EEDACF659CC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359351-838C-4B1A-BE69-564C392FC97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C97798-9801-4DC7-98D3-13433D7AA4C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95CD33-C5E7-40CE-85C5-45045FC93C8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DABA8E-A778-44D1-B718-DBC4EDFA3AF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1878433-AE5F-41F1-989E-997C86D6CA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E61A0AC-5F22-4A19-92B3-FEC38D463D1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69F08BD-69C1-40D7-B90A-1BB9B9DCBFE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4974F8-A03C-48C5-8766-FFBA55C65C5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9B3A1A2-24D9-4418-A66E-1200B11D5AD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B824AC7-EE21-4A94-B226-BBBFB9E3B86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BF6C3F1-008D-4826-AF89-271466EEAAEC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534F1F2-3DBB-4715-8CC5-8E4A1271F0F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F680DA5-7768-4B70-80A2-8283D409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9613EA-C083-4B3F-96EB-3825CDD8257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7F1647AC-4630-45BE-B2A5-4455D3374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82BFFF0D-DE04-4EF6-AE95-D9E53A729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1B0D85D9-2D37-43D5-BCE9-207C2ECD6B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64" name="Graphic 63" descr="Close with solid fill">
              <a:extLst>
                <a:ext uri="{FF2B5EF4-FFF2-40B4-BE49-F238E27FC236}">
                  <a16:creationId xmlns:a16="http://schemas.microsoft.com/office/drawing/2014/main" id="{6DF7BE2B-5FD8-46D8-BA3F-20575B790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65" name="Graphic 64" descr="Close with solid fill">
              <a:extLst>
                <a:ext uri="{FF2B5EF4-FFF2-40B4-BE49-F238E27FC236}">
                  <a16:creationId xmlns:a16="http://schemas.microsoft.com/office/drawing/2014/main" id="{D7F89597-CDC7-444E-82FE-F060E4F61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66" name="Graphic 65" descr="Close with solid fill">
              <a:extLst>
                <a:ext uri="{FF2B5EF4-FFF2-40B4-BE49-F238E27FC236}">
                  <a16:creationId xmlns:a16="http://schemas.microsoft.com/office/drawing/2014/main" id="{4F6BE0C1-5903-4A82-A411-F8A40EEC0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7" name="Graphic 66" descr="Close with solid fill">
              <a:extLst>
                <a:ext uri="{FF2B5EF4-FFF2-40B4-BE49-F238E27FC236}">
                  <a16:creationId xmlns:a16="http://schemas.microsoft.com/office/drawing/2014/main" id="{7AA346D1-0B69-435F-BD9C-C457202859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A4FCE17A-ECD8-48F5-AC64-08A29E0984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D47238AC-3E85-4EEF-B7C3-E82CDA37E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EE5065F-65B5-4DED-8635-C7F59F790C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169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27CA-E796-4E28-8CD0-C3DC7F54ADED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0977" y="1959598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09596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6785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A03F86-325A-426E-9FC5-0C893F0B5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9617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A5B223F-C605-4115-BE2F-C4F94D8B0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1CBEFA0D-AA9F-41EC-AA39-4B7ED7A54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002B21E4-5277-4096-89FA-542D582DA3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3849756"/>
            <a:ext cx="3374136" cy="17391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D4CDAA6E-D967-4882-9C82-04117B5FB9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200235E1-A4EC-4E89-988A-52AFEB6744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EA58D2-BBDB-4362-9160-5D5A2D975377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0E9F7B-7BE1-43A5-AA8C-D678352867B4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EA47EC-0888-49C5-842B-B58EBFE657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DF73BC0-6C32-4386-8B6D-B106628A5C3E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E86CEA-7E59-40A7-B10C-26F620B46CD4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51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2B2E-FE33-465E-883D-0652CF597AFA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3301" y="1958818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3301" y="3396613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3301" y="4839819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31688" y="1953408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31688" y="3396613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9510" y="4839819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BBB53B-3527-4A3E-A5BB-F5E5B67F0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1EA49DD4-28E5-4849-9C4D-AC342BF2CF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1C011CA-5E4C-4675-8428-A4C4BEE616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3301" y="226782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AB236A3-5B03-4D1A-9A80-7D0DCACD6E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301" y="3706746"/>
            <a:ext cx="8088527" cy="92803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2848112-E7F0-4D33-BA96-6A70FAF33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3301" y="515896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F568A52-F1F3-4E3C-94E6-92E30A38D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B2EC18-CF23-4A23-B367-581D770B4F98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4077C3-9F6C-4215-B70B-431916D54E9E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52B929-6421-4761-B202-A57B4EBA12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C4F845-EAE5-4A23-A7C5-4E190A67CDB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4872BB-5274-4548-9EF3-48FCED313488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58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0FD0-E9D1-44FD-B80C-BB2BAA3DEB37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Middle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507" y="2788002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507" y="401104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Bottom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1228" y="5234089"/>
            <a:ext cx="370060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Middle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788002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40110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Bottom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523408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7" name="Subtitle Top">
            <a:extLst>
              <a:ext uri="{FF2B5EF4-FFF2-40B4-BE49-F238E27FC236}">
                <a16:creationId xmlns:a16="http://schemas.microsoft.com/office/drawing/2014/main" id="{5B7C905F-BC05-4395-B5CE-1BD93FF9FF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507" y="1570369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Top">
            <a:extLst>
              <a:ext uri="{FF2B5EF4-FFF2-40B4-BE49-F238E27FC236}">
                <a16:creationId xmlns:a16="http://schemas.microsoft.com/office/drawing/2014/main" id="{60D6C90E-DF65-4EB1-B7A0-570C08F1AA2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56495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3C681-1494-4F7B-84EB-323D32363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5269F756-36C3-4378-BB35-C98BBDF8B9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703467C-C8D9-42B1-8A23-41FBE3F8D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039" y="1955800"/>
            <a:ext cx="5008562" cy="4253576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6CE9A5-1EBE-4621-8BA5-AA6C36FB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9777" y="1901826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B71C853-D31A-4FE2-A3F4-52EF33BB7D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9777" y="3121025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BB7F8EA-801E-49A7-8B26-28A6618F1B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1365" y="4345333"/>
            <a:ext cx="3700462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CAECFBE-8C5B-4F58-B0BE-FC92E55F2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0252" y="5569296"/>
            <a:ext cx="3711575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8F1645D-E649-4CCA-A7B1-0A38FE8AC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5584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6564A-10D3-464D-AFC2-90A9652124B9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532385-C9F0-4CCE-B850-6E89396806EC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C4543-1B8D-4A02-A1F9-19CC997EB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92C11F-C54C-408D-A4A3-D9EE7B86C179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2EC0B6-0C88-4ADC-B622-0533E52356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644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353C-0FD5-4BC5-B557-48088D839A81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70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6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4" name="Subtitle">
            <a:extLst>
              <a:ext uri="{FF2B5EF4-FFF2-40B4-BE49-F238E27FC236}">
                <a16:creationId xmlns:a16="http://schemas.microsoft.com/office/drawing/2014/main" id="{2B81222A-AD44-419D-AE7D-FC16877A7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240338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9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06BE881-5974-48A9-8985-A2E692CD3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8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6E68001-A0D1-4115-B78E-9C9FED332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9019"/>
            <a:ext cx="11060912" cy="483394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59CB36-047A-412C-B74C-B41652A71EBD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399432-DBD4-42C0-8379-85A4BD431080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41ABFA-4D7E-4DBA-9F3E-65CB77310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B52848-2D3B-4097-A6D9-E28D3C89340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50850A-0FEE-49F7-B273-EB6D92F50F8F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55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7AF9AF-AE54-4466-B610-23FEA107CD2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E4B3DF4C-61D8-402C-B483-367311288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33C0-F14E-42E8-8B43-6EDB56625A9E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69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5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7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8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189A4B1-3C74-4341-8CCF-FAB46B8FF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6336"/>
            <a:ext cx="11060912" cy="48463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CD53F-D468-4865-91A6-6636DFEF5712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BE088A-456C-4BB3-9DFE-4F716887DAA1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1E3F54-53F0-4C92-A1A8-4E9DE995F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B9344B-4B4C-430D-92E8-96AB28EAE1CA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640F60-93BF-419C-9055-8EC4D42BC9FA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10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80EA-43F8-4B31-8F78-238539859503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4F4235-756E-4117-B6BD-91ECC40F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B0EFD4BD-0236-454C-986D-1FECD229F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F1CD9F6-94CC-49D5-87F9-50644ECBDC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213" y="1955800"/>
            <a:ext cx="5008562" cy="4256613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4C51330F-F83F-4512-B15A-0213A8D4D6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2272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C8C1598A-CC41-4629-866D-EA5200A158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32272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9D4A1F19-60F0-477D-9323-0DEC2061BF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2272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2" name="Picture Placeholder Middle Top">
            <a:extLst>
              <a:ext uri="{FF2B5EF4-FFF2-40B4-BE49-F238E27FC236}">
                <a16:creationId xmlns:a16="http://schemas.microsoft.com/office/drawing/2014/main" id="{7E897E7D-4773-46B2-8B57-11CEE3CF5B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Middle Bottom">
            <a:extLst>
              <a:ext uri="{FF2B5EF4-FFF2-40B4-BE49-F238E27FC236}">
                <a16:creationId xmlns:a16="http://schemas.microsoft.com/office/drawing/2014/main" id="{B98F9FF1-312A-4492-BDDD-ED90116F28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Picture Placeholder  Bottom">
            <a:extLst>
              <a:ext uri="{FF2B5EF4-FFF2-40B4-BE49-F238E27FC236}">
                <a16:creationId xmlns:a16="http://schemas.microsoft.com/office/drawing/2014/main" id="{359F4181-72B0-4010-AF8F-9C86B965AFF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5" name="Subtitle Top">
            <a:extLst>
              <a:ext uri="{FF2B5EF4-FFF2-40B4-BE49-F238E27FC236}">
                <a16:creationId xmlns:a16="http://schemas.microsoft.com/office/drawing/2014/main" id="{14364ABF-6033-4505-8662-648F981E6E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32272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6" name="Picture Placeholder Top">
            <a:extLst>
              <a:ext uri="{FF2B5EF4-FFF2-40B4-BE49-F238E27FC236}">
                <a16:creationId xmlns:a16="http://schemas.microsoft.com/office/drawing/2014/main" id="{9D94F169-0DD8-4D69-B5C5-BFE273C7CA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B249ADB-FB00-4DC8-86BA-C4A019138D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32272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C9E64A6E-E4C5-45D3-8C11-ACE7DD3FD2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2272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7855A7B4-CD7B-4EF9-A196-22FC422B2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2272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54437EA-2FB4-49BC-B725-FC888BC72A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32272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0448338-4063-435A-A203-856E6EEDAD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56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5E401E-E175-46B4-B38C-3BE87EF1488E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FD67ED-3C56-4D97-B3C0-AB7A48DEB972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C139D3-D930-4E14-9BB2-7D930A24E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D86E295-5034-4CDE-9980-AC98287E9A35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26EF1-45D2-4918-AF48-B5F37199F7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46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DC2D-753E-41EB-8722-040FA9F7628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F69D6C-C0E1-4CEA-B661-CB08F30D9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FF56B26C-4789-432C-A84C-D3818286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7402B8-B31B-48CC-942C-99B8F022C6A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57212" y="1955800"/>
            <a:ext cx="5010912" cy="42433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B191154A-6D62-4537-B8C3-E17A29CEC3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799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EFB4A26A-ACB4-4792-B582-D79775A9B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799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52A8F4DB-AFDE-481B-8195-1DACA708A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28799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Picture Placeholder Middle Top">
            <a:extLst>
              <a:ext uri="{FF2B5EF4-FFF2-40B4-BE49-F238E27FC236}">
                <a16:creationId xmlns:a16="http://schemas.microsoft.com/office/drawing/2014/main" id="{BBDECCA4-C486-4DC1-A844-AB2008D0431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2" name="Picture Placeholder  Middle Bottom">
            <a:extLst>
              <a:ext uri="{FF2B5EF4-FFF2-40B4-BE49-F238E27FC236}">
                <a16:creationId xmlns:a16="http://schemas.microsoft.com/office/drawing/2014/main" id="{DBD432B8-C319-4395-8691-854958FCB5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Bottom">
            <a:extLst>
              <a:ext uri="{FF2B5EF4-FFF2-40B4-BE49-F238E27FC236}">
                <a16:creationId xmlns:a16="http://schemas.microsoft.com/office/drawing/2014/main" id="{49549B62-D83B-4EC5-9D78-7415B53963E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Subtitle Top">
            <a:extLst>
              <a:ext uri="{FF2B5EF4-FFF2-40B4-BE49-F238E27FC236}">
                <a16:creationId xmlns:a16="http://schemas.microsoft.com/office/drawing/2014/main" id="{62EDF2B7-966E-4392-82B6-0014FB3E1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799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5" name="Picture Placeholder Top">
            <a:extLst>
              <a:ext uri="{FF2B5EF4-FFF2-40B4-BE49-F238E27FC236}">
                <a16:creationId xmlns:a16="http://schemas.microsoft.com/office/drawing/2014/main" id="{F807A99E-6B83-4A4E-83C7-478C90866A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69288928-F631-4B9F-AC75-C3EE1CCF69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8799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2CFAF5D3-B82C-472D-9C90-636CAC3320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8799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B5DAEBF-D381-427F-9FBB-4FD0D91BC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8799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4B2C03EE-EBE4-4248-99DB-1391D20714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8799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4371BD4-91C5-4160-A2C1-4F7AE3421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A3E3EF-EAC0-43C6-89CE-A2CE2FC832DC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841117-D919-49F5-BE2F-E3478E0B118A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45C005-A30B-4ADE-81B3-CC6D9A09B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C9F06C4-D69F-41A7-8421-5E1F7C3980F0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BEA4BB-8FD5-4BFE-88E8-95378FFDFE83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960032"/>
            <a:ext cx="11064240" cy="4252382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DD9A-B909-4E03-B64A-164E399FC2EA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sz="1800"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688775-CEA2-4940-992B-934A42019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76770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CHARTS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D3E18C-9605-4081-A33F-C38AEB401F20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2E46E-888E-4B33-A263-D2E91E73F656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85F6F-B9EA-48F9-B67A-CE852A2240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D5A3E-9164-4B0E-881B-40A2443EBF5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40A5C0-4A85-4F51-BC72-E0C87364807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125387-254C-46B8-8BCD-4BB6EDABCF7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245FEE-8B98-4AE8-B16E-DC8B44BB8B0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AF2D69E-9896-46AF-B91E-8570DC0DA26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55B7D-1F8C-4D9C-9DEE-A2B8356B0C4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49228E-D89D-42BE-A68C-02623984239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BE9E26-5CDE-409A-882D-2359B2F52D6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3D4D-61AE-438B-9809-07FA9E87256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D40F24A-B696-4B7D-B4B3-9F3F0B6F60C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CD39C-AFD1-4FEB-930A-FC6FC777199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242FFF-2953-41FF-9A83-89A80F0D1FA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6BF7148-849E-4D5F-ADA1-2804639F2DE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7B8FB9-E7F2-4BBA-BD81-36EE4FF47C7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6AF96D-B785-4D9D-907E-2A13E26DE6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C3ED8D-C5EB-415B-AE65-D218AA351FC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43F14B-A1F7-4771-9DA0-62E44C7C753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A7B6EE-DBC8-47A6-866D-A16C2E60B95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35A5478-E1D8-4202-B29B-060884ECC2C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5A47AD-7216-4E4A-B177-091F5A06CA0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56AEA34-11C9-483E-B85E-F464DD53303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92DADB-05F7-4FAC-B533-C44B05C252E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EE41A0F-6688-46BC-8C7E-B1117FB75E9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F00DED1-9C67-4250-AB3B-4E72E1982CF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C0C6F24-7D9A-4391-A0C9-32A1A4A4574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19C846D-595C-47E0-A0B2-3E8BE589BE1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3EFD7C2-8853-47C5-8927-A17832AE5BA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516F5BF-85ED-4A9E-9E88-65451A10E5B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CA6D830-803C-41F6-B4A8-3511BBD3A2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69B34FB-292A-41A6-8D02-8575E330E44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C6873D3B-95B3-4F12-8A37-B7039D70CF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D2C18E99-F001-4419-9EF6-4A47FDB7F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6695F89-4C1A-4011-B275-A4ECD8D0F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6A0AEB98-3813-4568-8BF3-1020D9A87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DA06215E-2313-46DE-A882-57FE96488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753B3402-A1EE-4DC5-A9AB-0D623B50C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5409EDA-6D1D-4912-934E-847533446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8C9667E-6D9F-4934-B446-963AA162C7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0C604F60-D829-4F98-86DC-A1790840F0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38F9E91-731E-4690-BEC9-A99A08C51F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114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22B6-764C-40AA-9E0A-0B4A0FB14B93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326A6-F7D4-4F94-95F3-CF160EF77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C8B6AEB-2296-4549-87D0-49F08B4C71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57CDD6C3-53CF-450B-8B7B-8A52F71753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7174" y="658358"/>
            <a:ext cx="5027613" cy="554717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[Click respective icon to insert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A9980B-9E8C-48EE-BD53-C3492F26F28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6738" y="1955800"/>
            <a:ext cx="5008562" cy="42687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2FB4F1E-E497-4D79-93C7-386C37A7B0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05461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D80B-A5CF-4327-A51F-6000F69F8C09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963270"/>
            <a:ext cx="11067750" cy="5198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chart description]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11077575" cy="3579813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562D629-70CF-4A6E-823A-4CE780E7E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0318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2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371"/>
            <a:ext cx="11067750" cy="84691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2619376"/>
            <a:ext cx="11067749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- text]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509A895-CE51-44A1-94BD-95BA266C84D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DDBD480-B1AF-4EEE-8DD4-F0B03CCCA0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08062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3B0B-E50E-4C0F-9173-1EE4775A4F5F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5018087" cy="3580267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620371"/>
            <a:ext cx="5008562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D7469F-53F4-4AF0-A09F-A916E41A1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5" y="1626514"/>
            <a:ext cx="5024438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ADCA5E-1AD1-499E-B9EF-61B9559227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07175" y="2631019"/>
            <a:ext cx="5027613" cy="357452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 algn="ctr">
              <a:buNone/>
              <a:defRPr/>
            </a:lvl2pPr>
            <a:lvl3pPr marL="341312" indent="0" algn="ctr">
              <a:buNone/>
              <a:defRPr/>
            </a:lvl3pPr>
            <a:lvl4pPr marL="517525" indent="0" algn="ctr">
              <a:buNone/>
              <a:defRPr/>
            </a:lvl4pPr>
            <a:lvl5pPr marL="687387" indent="0" algn="ctr">
              <a:buNone/>
              <a:defRPr/>
            </a:lvl5pPr>
          </a:lstStyle>
          <a:p>
            <a:pPr lvl="0"/>
            <a:r>
              <a:rPr lang="en-US" dirty="0"/>
              <a:t>[Click respective icon to add CHART or TABL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0E0D18E-E349-4199-8AD8-798BD2B67B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326732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4019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03983" y="2619376"/>
            <a:ext cx="7930805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2619376"/>
            <a:ext cx="3017837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A0D5033-1383-4A3E-B39C-095AE64D2F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DF463-1855-48AC-B3A0-55C33F1D02A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831B734-A14F-45CC-8F05-A4027F436A02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C88B21-12B8-4D5F-8A52-929A02C861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8F557C-D16B-4CE5-8BC7-3F8FFDF7BD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14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3347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6"/>
            <a:ext cx="5528962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7176" y="2619376"/>
            <a:ext cx="5027614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7CA155A-6D49-4189-8F3E-D1285ED95A63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3E662A7-7337-4375-8FBD-2C58ABD0F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15114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7175" y="1620838"/>
            <a:ext cx="5024651" cy="4578804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838"/>
            <a:ext cx="5008262" cy="138077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8" y="3187148"/>
            <a:ext cx="5010912" cy="301249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4F4F77-9A2B-4737-BA70-D740FA483E31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84230B6-CE03-406A-A8B9-AF7960328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53029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STATEMENTS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AF5C6A-388A-484C-AEAA-7BCB499E94DF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888FA7-2A1A-4874-98B9-3B720BD792D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C172B1-DF0E-4CE0-AEB3-F868FD9BB511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57C7-05A1-4D05-B093-C45200431401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53AB89-B579-40A2-A45F-C998312F234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8C9D9C7-E5A3-4D6B-815C-7C50ED95A66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0D678A-4A53-4825-A8C8-2E41F37538B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5A14AB5-498F-45C4-B959-F77686F7543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CF6AE5-5728-49B5-A091-838270986899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4E28C4-627F-4DC1-9867-5826935BBCAD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FB4F55-AF46-48E0-8A55-A84790B2152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AF0EF9-C095-493D-8D58-CF0051BBC8AA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AF24E30-80E1-4A53-8234-8180FD9F3A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565451-C81A-4169-B074-B56587D2B4F9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6E9D55-09A7-451C-B8F6-5F39D700EB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71A270-9236-45E7-BD6C-EC500D27E845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9B6575-A703-4D35-8918-C3092A4E809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FD99288-F9E7-4704-BC41-3A2C084EB4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2BD27E8-EDA0-4E6A-9739-6581B53A7C9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88D58F-4462-4DF3-BF0C-0F09DD04E76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5C9B5E-210E-433C-893D-A593ADD3307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0C2F764-2F27-4DAC-85C1-101A7DF994B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E64038-8A8E-4630-92AB-70AC9BBDCEC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3E805E-EFAF-482C-8084-42F0D05C4C7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9EDA505-628C-4F2A-BB06-40C8004E7B9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B345A7A-249A-48EB-B843-7407729C566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2BE5264-C900-4080-AB09-BF134465C0F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845E0E6-DB45-440B-A034-E91F93DD1B9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D2A7E5-00F3-43EE-A90F-C3D40704CCB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E7B4A1F-4FE0-48D2-9D16-222D58BA05E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7CF8EE-3B1B-4923-985C-859F2358FD7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1849A1C-3156-43D7-A2FE-EF46E4E82F16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72FDDF5-C1B9-4586-A605-0182140AD94F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F9B7B91D-1668-457C-BA0A-33CFB01CB1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2A12989A-4407-4184-BCCD-74CCC326B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13BBD901-B338-4FEA-8B21-FB6210643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88848E62-84F6-46AC-B2BE-67064B4173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FC4B50D-7EB7-4B6A-A6F5-FE6B1E96BC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E43379E1-DC55-4140-9174-A06C030F1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EC3E32EA-3034-475A-9D02-FAA3C044C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90EF1DD-E0E5-4614-BED5-B6BA263E51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4CD71F67-DAFB-4BD7-8668-38DB781FD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46EE932B-B325-4C1E-8C86-9F9237EFA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994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7B47CD-8901-46EE-AB48-D0A3C468D4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[Click to insert photo and then “Send to back” to place image in background and add statement text]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5652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67039" y="1622425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18836" y="1622424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89EE-8C3D-4FF7-9C80-27BFD13FDF2A}" type="datetime4">
              <a:rPr lang="en-US" smtClean="0"/>
              <a:t>October 4, 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64208C-BD36-4BE7-9A7B-B2D8CF95E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277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15879488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EA06-5AA7-4C4A-BB24-B846C0939AE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42405A-5D83-4617-9FE2-B7A0CF9CA75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7E4AAC-4615-4520-950F-6DECB0F97A3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A4FAF3-AAB7-4DE1-BE7D-735AAF585A3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5962A-EF6D-4DFF-BD5E-78D4F6405DF9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EF36A5-0C9F-40DE-8FDA-5693BB177AF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1B35B0-23B4-4E6C-AED2-049162C7FC29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E324E88-6DC3-4C19-8B7E-477E395AE60B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BB87E47-1C85-4019-81C5-CF5BBBEF54B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D8E49A1-D77B-45C3-9556-B6020B4F2F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CC59DF-505F-44BE-A966-28D32E8B711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A1CD1E-3999-4A4D-B21E-781C4DC428C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8C93A5-E521-4BB3-937C-E61DCCB955BB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5468C9-336C-4D1D-B9E1-18F7EC98BD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4B7CF5-11F6-416B-91E5-FC3A132CF62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D77718-9D7C-411F-A1A9-5BDFEF1885BC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06FD42-A7DB-46DF-8AAC-3BCB2CAA791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9FFFB7-D759-48BE-B967-C358B988C553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D6BE6E-EA88-4988-AAC0-D25B66BBA9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A53685-D3B1-4CD9-9DF8-7780BB32493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061034-43D6-4814-895A-6D048C5F55F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B14D5E-9792-4CE3-BD9C-FF75A24AFAE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9BBDE38-A88B-4DE4-83C9-D1C30C7F366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2AC1B44-487E-42F8-AD26-B41D6DCC03C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7C9D0-BCD0-44CB-AC47-5FBA2D59BC4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10E3827-127A-4825-960C-1B5D243AAEB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0EEEEA-F723-4CEB-AD92-EB70A4A8247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1E7E9EB-73B1-4CB3-AFAB-90642BDFA4E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5453F72-3D9E-4513-BA9A-991BD9D0153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88FAA3C-B2D2-4BF1-8DFA-DB26B9094A5B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53173D5-5B01-43C4-A1B7-A11B66DC6E2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94AE2AC-956F-42C7-B9CD-33D6C3FFB94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16440AB-0342-44FB-B9D8-8900CDE6D1E4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60F8DDD-E0AB-4C62-A873-B8A380D55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8C2DBDC-B004-48A0-8DBE-7C2CE99CC06F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6FB9589-26A1-4B96-BB53-E76006A2CF3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987A984-CA4B-4FAD-A192-60298D6F66DC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2A21E2F-AC74-46A5-A8B2-ED280F5A0924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991D2D1-37BD-4DB5-8C15-E509488FD14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F86FE8A-D0F3-4FB1-A530-438ADB2AF07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D46E44C-6113-4275-AA96-3D95006864A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E3BB438-AA01-451D-94A9-5498B89060F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9B99A97-B69B-46F7-BCE8-84B3E99244B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455D27-8897-459E-8721-0DDA7823B55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7FADDB2-5C72-4901-8998-E973D33AEE90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523858B-646D-4E18-A740-82E192BDB5D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123319-FC29-4C57-B255-F46BD2FAF26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CA01E45-8A22-420C-A847-D454B168C865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3634B5-AAC3-44B5-B0D3-628E57C9FD6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5" name="Graphic 134" descr="Close with solid fill">
              <a:extLst>
                <a:ext uri="{FF2B5EF4-FFF2-40B4-BE49-F238E27FC236}">
                  <a16:creationId xmlns:a16="http://schemas.microsoft.com/office/drawing/2014/main" id="{8D2279F7-0C9C-4E51-9FB4-5E6623AD1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0C31225C-1ADB-4355-99BB-904BB6A51D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44579A1A-1733-4E11-B026-998B84CA1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ADA88A87-03D6-4584-8836-B230DC60AB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AE3F76C9-0210-42C4-B398-C5E011481E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03E12753-F9F3-45F7-BBF6-98126B64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21FACDFF-5BE9-4FDB-AD4E-80529CBCF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4CF35E32-76F3-4C85-BDBB-4421C6776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05239F2F-1535-4B76-B809-47DFDD07D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18B9E725-ACCF-439F-B592-2C4DCD3A87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92" name="SPG Commodity Insights Red White Small">
            <a:extLst>
              <a:ext uri="{FF2B5EF4-FFF2-40B4-BE49-F238E27FC236}">
                <a16:creationId xmlns:a16="http://schemas.microsoft.com/office/drawing/2014/main" id="{C74394C8-9C9A-4290-8639-76FCE67CCF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683F-73CD-4288-B18D-5283064A4C0E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240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B33203-91A6-4922-866A-9512AB1994C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600078-6923-4E76-A031-9A136210DC7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20EED7-676D-4E71-9B26-36360D4AAA94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0DCA-5654-4FF6-9E58-703676E163C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</p:spTree>
    <p:extLst>
      <p:ext uri="{BB962C8B-B14F-4D97-AF65-F5344CB8AC3E}">
        <p14:creationId xmlns:p14="http://schemas.microsoft.com/office/powerpoint/2010/main" val="402731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0CCAE01-59DC-4E88-921F-BE5E9D9EB4F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76DF5-41AA-496E-AD7A-32322B736E9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E3360EA-5FA6-4D08-9718-F1BF67A6AD8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89F633-8F0A-4463-94A9-D54366C94E8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B05127F-839A-4F66-86C2-D800184D100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F77EA60-4120-4924-A485-FA03B46FCCC3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7EFF73C-4D7F-43FB-84FE-B1473BBA8C2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56D527E-7050-4614-BA55-88F48FDC4AF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FC66347-E73B-493C-B928-B6BE1E67543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3D9D576-7829-4468-8DE6-C38299223D6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49D99A-5D11-43C1-90E6-9FE97FC1ED8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CB601F2-7B85-435F-BB06-36317A2C9EA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2B95BE-1474-4867-852C-47DCA74C6366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1C0D12-E9BD-451A-B9EC-6554EDF2FE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7B9D41-9CEF-4F78-A5DB-F9F9C8636C75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599-DAF4-488A-B747-AF4312CBE34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FD20-A15B-4A93-9447-65969ACB3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9A8B49A-889B-4A3E-9EF2-CBEB0915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FE3A5A-F8EE-4F91-82BA-79DDB2E057D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83E81-87D1-4D03-B83D-B596FE544F2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6D768-6506-4EF7-A74E-1E5BDEB67863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5A426-D0E5-4F75-933B-61F9FD642CE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A9AB74-C540-4FBB-92AD-C6F948ED2F8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A642CD-E837-4841-B3AC-730FA6F9A26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7ABF8A-5E41-484F-87C8-6AA11BD4FCD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B50D30E-021E-4F9A-9577-883CBDE389E0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754433-1F0E-404A-AD88-DCB10D23766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244C70-215F-4F8E-AE58-256A7580B47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2BA885-F367-4431-890E-C17203431A25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DE51A7-D85C-4504-84CE-D89B06F042D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9D9DAB-39E4-4C71-947E-9F5E9D271A5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78F8B6-1D4E-4B65-88E4-4642BA1B1AA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322ACD-563F-47B0-BFF5-F9438ECFA396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EA45D4-B7FB-4A58-9739-77A77C5FAB6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20C5DDE-7DBC-4AFF-8943-F99A3815F94C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DDB24A8-E3B4-4344-B5FB-63223B28D0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305AC3C-E5D5-4243-BF8B-8FDC3D86646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1CD2842-B43C-4E64-B84B-5F5A147F9B6F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E5F16B3-2535-40CD-B74C-C0E53BFC3D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F89313-228E-473B-BEA0-8665ABCF5EC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4A8482-0540-461F-9571-2062BDF3E33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937793B-6924-4642-9990-3CB721E5E98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8A350E-6A8B-422A-BA42-78DB87FD17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6A99137-27FB-4892-89AF-959056D6AF0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CB3F922-4F4B-4D8C-B4A2-0FAD2314B2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D8D7A1-2F06-4258-8DB2-18216B6E327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B9D59CA-6F1E-4568-BCF0-8EFD342FCD2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A715CD3-04D9-4C40-922E-D2377012EB8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D42AD0F-4048-4ACC-9791-BF3D257942D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558E6B7-6E50-400B-90FC-F0DD3F01893A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41357B8-CCC9-4A65-856D-D4C71997B77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4689AE3-3181-4FFC-A6AF-0383FC6E28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2A812D76-EC0E-4190-AB82-EFCCC43C9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09F1796-2844-4A26-B32D-7E16ACC5C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3EA69EA2-4F0E-4771-A963-2E9E4FE11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BFFEDDD-38F6-4B12-AEF0-41EAACCE1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E5F2301C-8A20-4F32-857F-F3F395F789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4A10FC8-967F-47BD-B6F1-A156518C4A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DAA5347F-DC4E-425C-A5CA-322AA37B9F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AB34BA6-D8E1-45E0-B2ED-337163FF4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70BC10-F70D-429C-A715-42AD2FBAD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8" name="SPG Commodity Insights White Small">
            <a:extLst>
              <a:ext uri="{FF2B5EF4-FFF2-40B4-BE49-F238E27FC236}">
                <a16:creationId xmlns:a16="http://schemas.microsoft.com/office/drawing/2014/main" id="{9A3F9BDF-9B2C-455B-919D-F638032C52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76289ED-5297-4B40-8A7D-2AF1FD9D898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933C35-8FB7-4792-A546-9B624E51758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DA9D6CB-6B55-4666-A248-8F48F4E4B9D7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D806C6E-553C-41D0-9D8B-3FAB01CCDB3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EF4A1F6-37A8-4B3A-B701-1DB303B530A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BAF6428-B544-4B1A-9B4E-B3228C12D724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CBE92EA-2E06-48AE-BE3D-899F8C358059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379289E-9F5B-474E-9823-1846DBA30BDE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D058AB-B84D-45A7-BC1C-5F86C0DC1B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609629-0E68-4142-8D3A-A8CBCE218A5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089B6F-C903-4B4B-B22E-B56A23C6B33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7200BF-34D6-4C70-82BB-DE21C9BFABE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4FE2A4-8751-44F2-90C8-8E70E4611F1E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FD487B-56F4-48EC-98BB-2DF393B374DF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8DFF91-8285-49D4-B144-DC3528A06E42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86B1-8E07-4822-A2D4-3DA23FF7E269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1F310-4473-492A-8646-71B135833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399F9B-1E1A-49D1-A8A2-8A8C029F9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F4DD8-9D93-479A-BEE6-CDEDE668D79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1F34B2-BC24-46A8-93BC-F4F95FE89ED5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A315E0-6708-4324-B051-6101E838E9B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C3DA2-C873-4C85-8A4C-55C762CB52B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2ECFE0-AA29-44E0-B78C-31603FA5C24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F0F70B8-F60C-4007-B731-B9A5D7B0EAB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018BCF-2E0C-4722-BC3B-6D150AF2B010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5A77783-0DC1-41E5-A5E2-857F79AB477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35FFAB8-E1D2-498F-A755-FAFD34D989B8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7E9518-F330-4C5E-8460-EB44A39095F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C6831B8-F288-499B-8848-7D97804A841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698CE5-6336-45F4-B645-706CFDF54E98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65757BE-A972-4929-BD53-61956A64E9E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6992559-8EC0-4C53-B88E-8BA45734CC7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F33F490-8CAD-42F3-BBBE-E86F9A521FF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9AB6F7-2946-4E7D-8A42-DB059E06DBB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7482F5-77B2-443A-89C5-EAF55DD8544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1143E3F-86AE-4E13-B8EA-F219B4E17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768CD6-011E-4C4F-9434-E4B16D88BFE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122D149-DD80-408D-95C6-AE87FB0F358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75EC1F7-FA2F-4A12-9445-47E68FBCD1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EE81256-556B-4774-9F67-79A3835C3CF2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9E8B432-6AE5-4631-AA4B-866BAC58910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9395D4A-E53A-452D-919A-92B10159539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D0FD11-853A-43B3-AAA1-29F1C8641D5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846DDDE-EE7E-448B-B821-61968322CD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692FF33-425E-422C-B5AE-520F2F52CF4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E9D8C32-5DAD-482C-B778-1A98276C582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DF2E17-9F90-40DB-BA30-972014620CF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623FAC2-3BF3-481C-91D7-891AAD922DA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8E72956-5827-4177-8A1F-06C8F75252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8B1EBC-1BB5-4F02-B89A-571DDE687D2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1C15DF4-BB39-4DDA-B291-1D25AEF4A96E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9532E042-934A-47CC-A6A8-CE8ABD8B9E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06E3CA1-927C-4C36-AF0B-B50CA9D8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5D31776-1DEF-4706-8B33-40F4658A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D0578BC-2454-443D-ADD5-DD80CA4C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5F4FD564-71C1-4B9E-86C2-F5169172E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63977EC0-E843-45B4-B898-743BC3CA93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3A8E0FB0-90D9-4DFC-90E6-85EFA5817E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7DF3498-3B50-4B23-B23A-2C47C49BA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FB73A2E0-B42E-4C83-A8EB-C23B326FD5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1AC6924-89E3-4DA7-BC00-7F1E5D8520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White Small">
            <a:extLst>
              <a:ext uri="{FF2B5EF4-FFF2-40B4-BE49-F238E27FC236}">
                <a16:creationId xmlns:a16="http://schemas.microsoft.com/office/drawing/2014/main" id="{033B8F3E-65F6-44F1-88AD-63E9673ECC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4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48A9-D409-4CD2-B12F-CD0E3467DB33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F8C1C-6553-43E5-9AD8-C06D5DDC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1460202-F953-41C0-950B-F5D53280F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F5A30-072E-41F9-B5B4-35C55EF64A7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6B153C-357E-4E48-83C6-7D0EF7BB218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18739-5378-4A9E-AEC9-084FFA23A1F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002770-FC2F-4924-852E-DA6EE2C99C84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EEC14B-8A71-4818-8A05-545CEFD68CE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A7E54-9B9A-408A-AB31-E34E722A414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423015-BF1B-456F-A9EF-BE79B22823FA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BD24F0-D264-4E9C-889E-8B4273E0BD8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F3B670-A160-4DA9-A8BA-6A4B5C2A918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EA6C0F-7D77-4EEC-82B3-1412F2CE6BD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F9CB83-7E2F-43F7-8BC7-FD66B434B01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405582-004E-4419-A097-10D11706A26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CBBD714-A8EA-4961-8C2C-E63E43B1C0C8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DCE17B-8B18-42F2-A4B4-B6B83A50F45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E3E4456-D8CB-4655-A604-A5531030D7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95FED7-6851-4CFC-95C7-6FA3592C7BF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EA6500-498D-4AEE-87CC-7EE4CBBBD20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0FBFD20-3C9B-4E70-B583-78C85DF4365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DA9AAA-5FED-4332-878A-B9C84E5C253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B6BE9A-1012-4881-AF55-6CCED55F5DB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F2B17B-4718-4053-B2B1-689E32B3A37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3D7AD67-9155-4E18-ADBD-5FB3F1C54AF6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46626FB-5306-476C-B12D-F60434C987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055EDD-4867-4FEF-BCF3-78D7B05E267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D309420-D2CC-4F2A-A1FB-3D8803A0E35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7C4773-C89A-4F61-B45E-15665B12CE0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3FB76-23C5-4146-BCDD-AF453D9CA18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7BF5F82-CCD9-4778-BB03-8063DB283A8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0F17B18-2434-4BE4-91A8-78F28A0D076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C8CB6E6-9282-46FB-B663-1D5605977F8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9C6F6CF-732E-478E-9F1B-AEABE6AE87B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4096C5A-F816-4948-9C1B-0EFC6AAB9D7E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73A6253-8FE1-4584-B969-F915CCBDB642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43250C0-4FB6-437A-9677-64C470BFF2D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EAA12B-BDE5-441B-9CD4-799CE8DA45F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DA3910-F0F2-4261-851F-ABAF24EFFCDE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6F6D8CF-F8B0-43D5-9A3A-2A156E1245A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7050D47-FB60-405E-93AD-AAA68AFAA10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CE97C73C-2D7B-4F30-96C5-CBE762576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D696A83-DCBA-450A-8CC3-C871CFD80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C37A2E90-238C-45E7-8499-B57E600165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A3D9BCE-EB01-4E61-842A-73CA7B4526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ADD9AEAD-CCDE-4CBE-8582-80B2F453C0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B0B0F4F7-1B50-493F-BF47-5200364BB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3FD31DD9-3D43-4521-954F-D9658CE3E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D9A9270B-BD08-4395-8090-1750DB4EC8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F6A51834-059B-4182-8D41-FEF97CBD48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9" name="Graphic 118" descr="Close with solid fill">
              <a:extLst>
                <a:ext uri="{FF2B5EF4-FFF2-40B4-BE49-F238E27FC236}">
                  <a16:creationId xmlns:a16="http://schemas.microsoft.com/office/drawing/2014/main" id="{3C357E23-4978-4CE3-A51D-3FE129292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5" name="SPG Commodity Insights Black Small">
            <a:extLst>
              <a:ext uri="{FF2B5EF4-FFF2-40B4-BE49-F238E27FC236}">
                <a16:creationId xmlns:a16="http://schemas.microsoft.com/office/drawing/2014/main" id="{A2FE7B4F-FE96-4707-ACA7-5CCA3E04FD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6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963319"/>
            <a:ext cx="11068050" cy="125121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7A69F6-AB10-48DB-9027-6D849C8B44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7213" y="3429001"/>
            <a:ext cx="11077575" cy="2776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B03C0C-4895-4A64-974C-F3AABFC2C5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F79D1-2E46-453A-990A-D5AF7C6873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F2FEC50-BE2C-445F-9DEA-893D097E16C5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5D50608-2065-4D18-9843-577F5BCC1E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33C9ED-4FCE-45EC-BD32-7FF840D6622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5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2AA-061D-4706-9AC0-C0831CB1BD27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039" y="1955229"/>
            <a:ext cx="5008262" cy="425196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7175" y="1955800"/>
            <a:ext cx="5028140" cy="425196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11CA301-5EF6-4FA4-A727-DA73EF661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55924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F97D9B01-4EE9-405A-B323-759A409509C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1AE271-DC97-4E2D-B2B9-A55E44892AF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F7CA70E-203A-424A-A537-768612EB6C9C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3291374-7E15-4421-89F4-93F8C88525C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62E436E-7ED7-407F-90B7-31ADB11D808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6CE46D9-B434-4DF0-881D-58936609A63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513A32-FAEF-462E-B81F-F302AFFFC8C0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AC824F-341C-43EF-8F24-55416905023F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B89FD7-AAEF-47E4-8DAE-2022401049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C25BF9-3067-4F36-85AB-AD96BCBE0264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E7C50E-8B2D-4536-94B4-79495861EA14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94739D-F99F-418D-9F17-A5B0832D6C87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33F45A-D2B4-4DB3-82FC-71CEE31C57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45257D-E709-4903-94B8-5DF85626B3B3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2685-A4F5-476E-8A09-D8E8DECD7371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DIVIDERS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9BB4F-08CC-4CE1-B14F-D0A63C33AE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50315-1225-4029-8AF9-68C5E7EC4ED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74DE2C-437B-4FB9-9733-AABB882E807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B1744-461A-4270-9195-26FC0B16915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A680A6-2913-4F0E-86F4-FABF0B107C2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C8B82-D9B4-499C-940B-1342C8A4C8B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0FD566A-0DE2-40A2-8821-B0BA941494C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61068D94-5676-4EC0-A7AA-92EFA39045E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C098C1-9BBE-4416-890F-774A1F526034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31A299-1939-4506-B55B-D5838761419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DFBBDB7-A393-4C6B-BF8E-AF9AF6A9D70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D647390-56BF-4481-B90C-4C67B108F7B2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6B2335-245F-4E0E-960D-322C9651081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D0378B-3B96-4455-81E3-2D11A36549F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71B409-C54D-4130-9871-B3C51053EDF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8D349-53F8-4BB4-8085-34FCD3789B79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4FE060-372F-4B17-8A5D-89334039045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DBEF9C3-8353-4ACE-9912-D2CA8D5C7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8C7AFC-242E-4F17-9268-D8EDEA8320C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A3A095-757A-4B7C-9135-910245E2755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3A5498E-DED9-41F6-8460-79ABD50AD8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33AE17-705B-4893-8ED6-B7664EE0166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7035856-6E01-436D-8B6C-99E2531DA9C9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F6D9850-8819-4EAA-ABFF-26C0D67B866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8B05BE-4FDD-4A09-B53B-A229116CE22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CC7C662-E98D-4511-8EC4-F901F8A6150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D393584-0DD9-4C47-AB8F-2C3EA5E0D9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DEA0CF3-A9F2-46F5-8BC0-B1D22E1A309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DC6B097-0109-4DC8-8657-90757B5605E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D23788A-48CA-4141-B8B5-BCEE3666AC6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6DAE851-F4BD-49A7-8627-37CD565668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8694BEA-9E72-48D5-9441-773E40EAD2F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14E8D66-E3F2-40A2-A4CA-7E6CDFE07DF3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6E510E2E-9861-4D7E-A0B2-0AB356EFC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F98A8B1-4BDC-4946-A43E-EA439DB59E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52D7DA1F-DF4E-40AF-8C07-B2E8E7D497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1EFD7489-A7AD-422E-B127-A61947ECF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3B22A305-B784-4ABA-B65B-F9C94CAAC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335F6F1-7B1E-41A9-88CE-6BD0C9F09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A3C3D38F-D3B3-401B-A5F7-C42D15F04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C7DA7ED-F652-446D-9842-9170A8DFA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0ADC3A27-3884-43BE-8019-E4980D7BB6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DC90BA0-C836-4787-8CD0-8C8FBCF58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888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2ED7CB0-ADE9-4F18-8BD4-BE730D39A5A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977672-F003-43F7-A135-50F1D7F6B1C4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E95D60-41C5-4155-BFD9-529B18113D39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29B8D45-7D9F-47C9-A66A-654B9EF01CB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A512E9E-9476-405E-AF8F-44A897970F2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CBF8AC7-1BD9-4818-A360-526D80E111D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C773FD3-A6AE-4D51-86B9-C7736AE5F52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836CFBF-9564-49FD-AB1E-CA8608BD345D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D46921-07F6-4337-B376-C1DFA5F8D98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D62E8-221F-41C1-918D-9A5C9F41FD5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70BA35-F414-467C-83B3-D3ED8D946A7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5D68D2-B979-42D2-BBF8-6C53B67F1D02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103A52-F38C-42A3-825B-C82FA7885E62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A6076BD-2EA6-4061-B073-BC2DB2BE10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B0F75E-152D-451E-AD93-FB4A027CC97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799" y="1955800"/>
            <a:ext cx="4059936" cy="424540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7175" y="1955800"/>
            <a:ext cx="5024731" cy="4245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[Add optional content]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7E28-4A29-423F-A233-459935A3233D}" type="datetime4">
              <a:rPr lang="en-US" smtClean="0"/>
              <a:t>October 4, 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FE2CD4-ED5B-4B13-BB69-5C2C6676FCD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35CFE-5927-4810-A9CC-792D3D481848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B88345-4B9E-4728-BC7E-79AC0BB9A200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81F36-AB35-43CF-A45E-D2B6CE927BE3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3297D9-7020-459D-8E48-CDD8229E0A1F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18E115-4FDB-45B7-A373-9FC90BE86AC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2D0917E-073F-42C3-BD01-9307A71DBA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2F2CFE9-8545-4D15-A23C-E3DF9EE7E35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F9221C-FEDA-45CC-A47B-01D745AE31C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36DAFD-EC1C-4F7A-AC0C-45E681CC032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49B9F1-EFB8-4875-BF8E-48D0B9FCCC6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3624FD-7DDC-48B2-8D02-8BEF52553EA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8B9C253-5AAA-48EC-94EC-3A9BAD6723B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C7250D-B0A3-483A-96E6-0764D69E4F7D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405DD1-55DF-4848-96B7-E0B2584EAD2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C93582-DE21-47EB-997F-5148CCD2D5F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DF2510-32BC-44D5-B88A-F9BF6FD88F8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F136169-A73B-4418-90EA-F4D56980E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0A63680-F954-4545-BEEA-A5950E63278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2E79ED-E819-4FEF-9DE7-CBB78CC54D1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B9B9091-E701-454B-ADB2-60CB4A639F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06FA976-5A6C-4ABA-91AB-797B439C9A1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260E66C-2AE5-4091-A0A3-904FE6A3A9EC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68716A8-C2C3-4190-8CFA-92B1B145282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8FD885B-08F3-4ABA-A047-29039E10AC3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E63D017-5BCC-4A04-9507-B9EDC67E22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28DE929-F84B-47BC-A7DD-6A477C8074B4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4435342-558D-44B3-83D1-17C910F6457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D7CA8-03CA-4E11-8B03-C18C45F3628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280BDB2-AEF4-484D-98CF-3F0AD5A615B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1E4514-736E-4B61-A072-D87AB9DB92C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174B71C-69CD-428C-9925-4D065D026A0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32D8D04-01AD-4ABB-B8DC-90F7C78B76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266C302C-3041-42FB-AB57-082316EADA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F15BA99-ECAE-4F50-8539-7C9E485084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4356FE64-056C-4BF7-9E8E-219BEB1D63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378E698D-0F49-4DA7-B342-477BF1465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B15F0BD-D740-49C7-85BF-1F33E671B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827CAB72-59E3-4981-822E-5E7A94CA7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9E149BC-AD1A-44EB-864C-52817A7FFE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277DED78-A6C4-45CD-B04D-319D956523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5B5F34EA-4CDB-4F8E-BA7C-1D5024E0BA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45DB239B-1FDD-4EBE-BBF4-0C7824F25A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E659A11C-AB71-47B7-BADF-1E67A8C439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EFFA-03D7-43DB-BDBC-FC0CC8E8C7D4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2339467"/>
            <a:ext cx="5010912" cy="3866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200"/>
            </a:lvl2pPr>
            <a:lvl3pPr marL="460375" indent="-233363">
              <a:defRPr sz="12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8403981E-786C-4EF9-AF33-61C19C423E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Subtitle Right">
            <a:extLst>
              <a:ext uri="{FF2B5EF4-FFF2-40B4-BE49-F238E27FC236}">
                <a16:creationId xmlns:a16="http://schemas.microsoft.com/office/drawing/2014/main" id="{B61E0577-E2AB-4D15-B857-69F705573C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0367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EF8898-0035-4D30-8587-C59EEC429BF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20367" y="2340110"/>
            <a:ext cx="5010912" cy="3865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31775" indent="-231775">
              <a:defRPr sz="1200"/>
            </a:lvl2pPr>
            <a:lvl3pPr marL="457200" indent="-225425">
              <a:defRPr sz="1200"/>
            </a:lvl3pPr>
            <a:lvl4pPr marL="688975" indent="-231775">
              <a:defRPr sz="1200"/>
            </a:lvl4pPr>
            <a:lvl5pPr marL="914400" indent="-225425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EC4F50-33EE-43C0-91C4-0E81E34B8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C4A7AD32-F8CA-4312-96A0-150415233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4240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2DECFA-B61D-4F4D-B7D8-5CE42C128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1436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2432D56-F8A2-4DA5-A336-41EBF7AC1530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A79C16-BE87-4999-B9CF-F8179B01B58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1DBC6E5-7901-4016-8F59-70C00F32B8A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1E46A5E-3904-4311-8A3F-135D94C26AB1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80FB336-18C7-4071-8DBD-14950A893A73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9EDD6D-20EB-4458-B044-18B1D2B746A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E68460-94F6-4D86-9480-20532A22F131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A03D035-DE73-476E-858A-8B103ABA3532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21D42A-4E6D-451E-B7F6-E93ADE6F9FF0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7E55A9-AA4D-42F0-AB9C-0DD5CDD0E72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2F0C7EC-1A52-4514-B8F1-CDCD291EEE5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14825F-BC4C-4F21-8566-3DDA4806FAF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002CB4-473A-4E91-9A44-D7D0F186AB9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2845F6-7175-4F7F-8B42-102829BE8D60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0BF221-A139-450C-9276-59A53911383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19B2-EC0E-4755-BBDB-565BF3410B81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0D42F-6D70-4CBF-9C23-59E66728E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946FFBFE-E614-4E08-AC48-326C482E69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10A16D-C4ED-4367-9DCF-54DF4596390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EFDAB2-4D7E-4399-8027-8BDF93B41B82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BBD7D7-8C09-49F8-B32F-B3ADF75D1BA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B4B73-25F1-4A55-92B5-9B67E53EEC2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B73371-4FF4-4870-921A-065D0810371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35AE41D-9DD4-4B9B-9F3F-EFE5A4879E16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90224B-8351-4102-9010-5C9D625096F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EC42F4A-E30C-4642-B587-43863FDC87E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EF29E-3D70-4274-B188-9C2029FBA17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CE3DB3-0335-4FA8-ADB0-CA4C8B8C1D0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E6463C-F632-4103-A2F6-AA03A574DB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9994D2-CD59-4CCE-AB0F-BF90E602EF10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D6D3566-8DE1-455C-A549-E061BC14E62F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0F5246-B8FA-4558-9549-97FE952BFB4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2F2DD68-E7BB-4BAB-8042-007CF1F77D4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6FB9D54-4038-4F36-A0BB-39E65856AED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F34693A-D0E4-42D5-97C9-6407EC8250C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F570732-9C7F-4287-A199-1325260DA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3B2F370-3A86-4483-A77B-B52B8BD78CA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5BBAE1-7640-4152-89D8-BC2233B3E25A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2D4B346-71A5-46A3-8A17-7A5CC16715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AE2B7C-AFB0-4BD5-AFD7-6EF2BB64034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EF0E8EC-DD9C-4B0D-8D54-203125E9D1C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5575B1-076C-41B1-BD6B-7F45853E794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07620DF-AF2E-4910-BF2D-78906737830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322022F-3331-47F5-90A4-B241DD63D58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FCF4FAB-E823-473E-9D0F-D11A18FD46D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47FCFAD-2C5B-44D2-8CC2-0746D5633BB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838E6D6-715D-4235-9CB0-CA95292953E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9289944-6C32-4433-8C2F-6038B67544C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0BC90E8-18C3-4943-B246-DFC241CF499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FB47AC6-B67B-4656-B641-7CDB14B7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CF30231-2821-478F-8A46-918503F6FA5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D88932A9-8E71-4409-AE63-6D575DC03A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35B71AD-EA68-4047-A067-81558BFE4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9B558106-925D-4391-9860-BFBAD7D64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7B8ECB49-2AA6-44DB-A144-2A2665C4F4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339E224E-0FA7-4EA5-89A5-F70684C81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8DEDE8F-BBA9-4E1C-82AC-3CAC7B6FAA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4B2EA9B-7C84-45CC-927D-CF35E373D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C5EADF-8A31-4785-8E46-AA3F83AF4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1B86A086-9BAF-4A61-8623-38D316C4B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31CFFD2-44B7-44A8-B4DD-991335BC82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D16FAA03-C8EB-4E20-A69A-315D5B569D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A8F5-FB69-4BDE-ACBD-B7732138CE4F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BE0202-C83B-4CDF-99B4-51D3CE5F8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</p:spTree>
    <p:extLst>
      <p:ext uri="{BB962C8B-B14F-4D97-AF65-F5344CB8AC3E}">
        <p14:creationId xmlns:p14="http://schemas.microsoft.com/office/powerpoint/2010/main" val="200662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ADCD994-4FE4-4DB8-9BBD-1D4E0B468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3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D908-98C6-482B-B5BC-73441D08D071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F9EC67-A3A8-4754-9906-717F97AE3BD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45B5524-216D-4A78-AB4A-263637C3A18E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F4BF149-F200-47AD-BC67-85AF2E2A1B3B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CC84A2-2923-44D5-8969-62B0585DA27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04747B-AE26-463E-AAE5-A13D5CCAB5D5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C6FCEE7-38DD-4610-96B3-849F2E459B90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B46F845-6532-436C-BFCC-92ED8CA28AE1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1967DD-4E94-4FD5-BE84-9BB9A6E6F41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15AF121-2A0C-4DC3-ABA3-9558041FD4E9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3964BC1-184A-4956-8E28-02E6B69A60C9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37BF68-E597-42EB-B049-C709C48ED62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0F21424-DF2F-40FA-A256-214AF4A2F1D9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7296B3-6E7F-4B5F-BEA7-5468FFFB7F4F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F0864F-6E9B-4645-BB2F-BAA4CCC195E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BC1142-2DA1-4992-8C40-5FC817AD93CE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1AA18C-E6A5-4C9F-8FD8-D09D176CD174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BCD2-D531-4447-8B56-C259436F0A36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501395-6232-4D37-BBF0-E0A18B0CF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6D505EF-31B6-40FB-9F74-E5C91F0D33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828AC-076E-459F-B356-BF9CC2CA83C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CFD94-8A25-44F2-A9B1-C103181A7F4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6A3D48-0AA2-49E7-B234-35F7F18AFCF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7583B-C91F-47DA-9CA6-484BACFFDBD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E0426-684F-494A-AEDB-755BADFC98C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53CD89-4186-4F80-AE8B-ABB24D95C3C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A22A1F2-BED1-47C3-A642-FCE4072FDB9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D606F6C-32FA-4265-80F7-6513355A58F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975DE4-5B78-424F-BAC1-7145393C42A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E47EEF4-19DD-4F77-901A-690B58D1639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5FCC5E7-2F86-4825-8AB1-652256ADD11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4DC5CD3-5C73-423C-8C95-F1647010111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CF35F30-B114-45EA-9B02-8A146E3B4DF0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605FE1-3AFA-4AB6-A838-9252A667B8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14D6B8D-1851-4BF7-AD51-09AA1E1CF9C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376E48B-7344-4B6D-9BB2-BADFEFE2A46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5DE635-B631-4FCF-80A6-09983DA3045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F11539B-8403-454F-9B61-5FFC48E7B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FB62C-99D5-47DD-A2AF-9BD38DAE9C8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37BAD0D-2515-466C-AEC3-C4F8CC0565D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83B78D9-CF44-48D4-BAE1-5E4CB93A1247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5D3F56-DB1A-4729-8150-05EFBAA1F16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4E55D6-F9A6-473E-8F70-AAD4BA73E5D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2990748-E251-44CA-AD27-8130930B0750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CFE454B-E6F4-4D5E-B39D-2B0792AFD56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79512DA-7172-4610-870E-B6D98438827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8192A18-A777-46A8-916E-A954B8FE2E8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92782AC-1D32-49FC-9302-9D1E004B3E0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F2F3161-EFD4-4BA2-8813-8AD82604850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97D3F77-16AF-4627-89D5-99C9F475D70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FEA44BF-FB7B-4FE8-8760-8EF1F178113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96202A2-E2BA-4D6D-994B-837EE1DF841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72AF28E-A0C8-4497-BE2B-A3388D382737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921B7E9-B0CE-4199-ABB2-53BF6D94FE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D82FFD75-1907-4AEA-8A57-193793C05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D0AB6DAB-2679-476D-B172-44F95F5829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E6C07A87-0104-43B3-9BE4-F85F5C0F3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886C0CBE-059B-4516-B4CF-0EA1B5EEB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61FAE0E-1752-4785-A8AC-D3A55774A4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150F5EC2-69A3-4B9C-BB5B-E4410CA72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DE5E834-1DF8-473F-A105-5384BB5BC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6A9F8393-2B26-4D4C-B47D-3B784B0C10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8EB6EFE0-D040-49C0-B42E-C8970781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BDE982FC-D41A-44B0-ADAB-BC29995871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1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27B95F6-5AD7-4FBE-85A4-E0F6C18B373F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6E8F57-4B58-4448-B61F-F608ADE8080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61B3755-1832-46DB-B53F-EDA4D7A65AE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722D1D-EE77-4A76-9625-12C59E3041BF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103FCE8-67B9-44FD-ADC2-F74C7D94E88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8102FD0-4DBE-49D8-8770-3105624D1015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A45C1FF-06DA-4D3D-8F13-BE44F9187A5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5E051F2-A520-47B7-B0D4-684C184603F7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B62E03-8E73-4D96-81E7-647437CC745F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7B97F7-2092-494A-B3A7-47EFFD4DF9B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7852B8-C8FC-453A-8EDE-DA7D2069CDBE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6141AC-EA52-4192-ACA5-8CEA5AFD523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B0B103-E789-4585-8685-A2B00E50488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70A60A8-6414-41F3-8A1F-58EF9552F35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AB8F13-EF43-4257-9B3B-BBEF864279EF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2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0A65-6D2F-4845-8530-D91DF5FD267B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8E09DA5-CE59-4980-A38C-775B245E2B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AE14D-C9E8-4DD1-B88F-ABF14436C8B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1B36DD-BF0C-4B14-9147-115951C3D63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16F768-2608-4A64-9EFD-A0C176267E1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C6E82-FF70-45DD-B237-8AF614E0B1C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65B458-500F-4213-8616-BDD8F857725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AE4B9F-2059-4083-88A6-8B50937E6E7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3AFEC5-428F-4783-8862-AA69D4A2D3F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E773742-E532-46B8-80A7-D6B62485FDD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8A86CA-8D38-4198-8C77-03E74EC69D0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832FC1-58CC-4A3A-A900-18F85ED84A7B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F4B100-5C4B-4C6C-A983-3AAA40F796F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B85622-653F-4D1F-A597-25D06D9CA09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62BA379-A14C-4A41-AE02-08986774AA5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327E77-1ED3-434A-ABBB-38EFAE63CA0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B6FAC-7AA6-4902-A32E-556550B2C3D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EBB32F3-5712-4059-BF5B-58807E6A8B9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EF7D0B-6FFD-40CE-A5C7-33281F6E5D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34E75E8-33BD-4C4B-8AE5-2396588E0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D97F835-5D0B-478C-93EC-96A3D43CCD1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AFBE777-41AB-4577-B40F-B695FC4D627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3C7287-EB53-4116-92F8-C7CE0A5AA3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9A22347-6CDE-4C47-BEAB-5EF77150D87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FDE48E-1E67-4405-9AD4-327F4A31337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774CA3A-60F7-434E-9BF3-6B1C642258C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E2E5784-509D-4D13-81E6-A8DC0192B9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DEAA11C-302D-4313-A37D-17488E2AFFE2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B0D95AF-F8F7-45CD-BAD9-B6A39727D060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6082E6C-3872-4573-97CA-94F8334B69E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508150F-C666-49B8-BAF6-CAF6CF66486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F9E60B6-8E3D-4858-B69C-9F657EBF262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6B3548-50BE-4FE6-A8B9-0CEBADFAC4A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17553DB-D03C-47C0-9CB0-849A8FA11BA8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89A0269-AD2D-4784-B588-D456D27FC82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4E92D2CD-CC11-4399-96EA-9BCF06D22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7633129B-8C79-4C37-8565-F906533DC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79A00E28-2E68-4608-A975-2F320253E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54140728-5611-44D1-A83F-9AE3A58196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FFB6118-B854-4BFD-BCF9-E7D4279A5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D7118BD-6011-4708-BD9E-A5E70C9C2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31FF41-D74D-4795-A0ED-34103A005C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96517E8-DB79-425A-900B-4E99006336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277ED7D7-540D-4DA1-BA33-80B93545F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E8335D58-8BC0-4528-BCA1-2F6A2A1C1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1A7B0CD7-AED6-4063-A716-CC15F60253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312B-D9F4-4C32-8C2B-565EEC840292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AA0E0-C975-4EA5-A32B-E43EE1507DE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5EEBFE-D44B-4625-A880-965C5959CEDC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E32CE4-55E0-4687-86AB-3208832FB68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FD6108-1402-46F5-A413-78115DC11F8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6BF04B1-DCD5-4E4C-84FA-2E302A440BA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2207CB-B08A-49AF-AEED-091B634437B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52AEC3-14E8-4BF9-855B-E08E6C571AF4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78093EB-F63A-4169-A3A3-74098BE2234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A85276-1BAE-4560-876C-C205CB1B4211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90F183A-A22E-4391-A077-81DAD5648E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B150A7B-FC6D-4900-9859-9CF7488DC42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C9A063-E8A3-4732-8467-EB71738F937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59C90B0-AE10-4C29-B826-53FCEE9F86FD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AFDFC-5388-4CFA-9CC3-E7F0A753510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16DFBA0-BB11-4B88-AF3B-0048600D987F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F1C576B-4460-4202-9CB6-C30515FEDB2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5307415-8ABF-4948-B08A-4913B270041E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604B1DF-8F42-47D7-9F9B-255E437FD15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EDAC5D0-CE5C-4584-BF84-382CD674525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DF2F715-FA83-45BD-BB8A-99C11F42D29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EC41C73-C9EA-43E9-B1E8-4D78E7AA4D3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66BEA78-66F8-4E26-A3DB-6EEF748CB81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3F55266-B604-4066-A833-44416D510FF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19F66D2-AD13-440F-95EF-5298940ABD4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2BB3B2B-80BA-465D-954F-FFC4588DCEF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45CCA2C-55A1-4F90-B60C-F3A725F8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103EC533-1BDD-4E99-9F3E-DBA7434C40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AB52CDC6-03E5-4328-9190-D10EC91008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931F106F-0749-410C-B043-FBBC00C22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54521E1-6371-4424-9EEC-F97313807D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EBC5F63-8AD1-4024-8049-021B7A94C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DDFF71F8-0A7E-4360-B345-8F305803D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69F713B1-B07E-43A9-BFB6-DD6CB95765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15FA4F8B-0F28-4A43-9161-FE02BC91B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2B84D112-EFF8-4345-A547-3E90241339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2" name="SPG Commodity Insights Black Small">
            <a:extLst>
              <a:ext uri="{FF2B5EF4-FFF2-40B4-BE49-F238E27FC236}">
                <a16:creationId xmlns:a16="http://schemas.microsoft.com/office/drawing/2014/main" id="{60F738A8-3610-4EF1-8FC3-C8C4FF0C79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 Pho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3A80-277B-41DD-9B6B-1EC62EDA409B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Picture Placeholder 6">
            <a:extLst>
              <a:ext uri="{FF2B5EF4-FFF2-40B4-BE49-F238E27FC236}">
                <a16:creationId xmlns:a16="http://schemas.microsoft.com/office/drawing/2014/main" id="{4B6A9924-736C-4E76-A5C2-55BDE6AEB7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30ACB-1E5E-4CFB-9DC4-18D7EDD8F1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4D766-E44E-4DF9-BA46-CA1EC55CA18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5271E8F-489C-40F2-A67D-998E2CA8D924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2E437F-F9AD-4030-A46F-A18BEF08D33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A69B554-02EC-492A-9DA2-FF29BED05E6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BB328C9-2E41-41A7-BBC7-B51EE36FF1A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8BCC926-347B-4690-AE57-C54CD1A1B2F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08FCB6-FC76-44CB-865E-ECF77402AC1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BC4BB1-1049-4BEB-AFC7-DA37EE22CB5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5F37C0E-9B67-4B42-9F24-8FF6EF434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4B7F4B3-1BAC-4838-BB50-1A6141959A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EE2A1E-93CB-41B8-A653-B04B4F76A06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41CE1-44CE-4C33-B8DD-003D412DC86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DC48CD0-D251-4206-A6F1-1ACE52B7DF4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1454FC7-6D19-4C39-BD35-3C5DE91A0D0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1729A3D-B204-4E43-9068-707178D7F68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98BD8DA-6230-4B45-900F-E365859DF45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4645667-AE1E-47DE-91F8-F37B785E7D9E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C61453D-DE39-4662-AB88-8ED21264416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2065AA5-CF6E-4036-9C95-E6ED7FAE1E81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32B8303-8773-45CF-AE9E-FAAA01B4570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D0A1452-734E-4B7F-AC8D-79005DAD6E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AD00B4D-D135-4852-A39A-E073FE81810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719995-B306-4AB6-AE05-BB37FE14D32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87CEDEC-5335-46AE-A8EB-21EA39E2D0D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1E895BC-CB5E-4270-869E-D54F17C54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94E3D4-553C-499B-9DF5-2197E01C41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5E19396A-9008-4312-AE83-2BB2A61AAB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EC1712A2-E51C-4A1A-8E5F-F32C88C3F5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EE27F661-5077-44B9-8918-A3E211775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F5BC1E47-D0A8-43BA-AF70-5CF916C2A4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024DF258-4DA8-409D-AD6B-FFFC3B346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9470DFEB-B565-4957-A16E-BA787DA3CF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9147AD86-E416-4DF6-A016-D31FEE5D72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52C87665-A8C3-49E9-A370-67E2C908B0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3" name="SPG Commodity Insights Black Small">
            <a:extLst>
              <a:ext uri="{FF2B5EF4-FFF2-40B4-BE49-F238E27FC236}">
                <a16:creationId xmlns:a16="http://schemas.microsoft.com/office/drawing/2014/main" id="{CAD4761C-286B-47ED-9FDF-7719D45A5E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3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1" y="1470455"/>
            <a:ext cx="12191999" cy="3917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TITLES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CCD58-E913-4222-A444-63939C854ADE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13E7D0-2424-4345-B281-CB9243DFDB6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E300AB-77EF-4C90-812E-630DDCE08B5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A0290-A315-497D-9B33-74C0E6247B1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B388A3-A225-4A74-8E1D-E94F037A1B8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69CFC21-52FC-470B-9A9C-D31718BFF401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C9E8DB-99B7-466F-9024-BCB317955DD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9491120-B700-4F1A-9AF2-4C88E6F7F35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700D65-AB2C-414C-AA5F-5FCE269088B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F8BA5A-0ABA-4A18-B54A-FAD24265311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EBA518-533A-400E-B849-B9D23022CC7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E6CABB-0C73-43D0-9AD2-26AB78C6212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489F82-188A-425B-B896-AFAAC8C22A1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2F8161-7463-4264-9ABD-6A83ED0887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B2DA704-DCF3-43AA-B57E-991967C0B1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AC24C3-6344-400B-A735-83B1C60D57DE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BB03F8-B15E-461D-9E39-01E83FE1AAF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1FE011A-D899-4922-95FA-F44D6AEAB9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5532A6-F432-4390-B2EB-0FA8D04F8D8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3D7CBBF-AFFE-411B-925D-CAF1D572E93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ADD296-A7E2-4A1B-B5DC-16D1BFAC9B70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B98BEE-B769-49E3-9745-4C88CCA131E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9613116-74CF-438D-840E-1067A38170B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A9E7CF-1375-455F-AEF5-84218092A28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806FBA-06CD-4973-900D-9FB499FA026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B72C86-2C17-4216-9A40-9D760EED714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0BFC6EE-B0F8-44B4-98A4-C3E5AE24EC5C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5AB9B84-E04A-4C6D-888C-79F780F7A5D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AFC5FDA-7F74-4138-9FE3-09DC32B1533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9CE081C-E999-438C-9774-B70652A2E9EE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DBE862E-F5D1-474E-B686-AA4C04F3412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2EA266E-FD12-4BEE-9446-46140D207DC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B1DD96E-6264-4367-BA58-AA643B07273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951DD323-9321-429F-A856-F3DC807ADC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47B125F9-6B4E-4360-AD71-F59EBC47A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FDFEA8AC-D736-44DA-A697-BAFC7F6C2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CF370586-6E00-45AF-89CA-CBE94D1E0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5" name="Graphic 74" descr="Close with solid fill">
              <a:extLst>
                <a:ext uri="{FF2B5EF4-FFF2-40B4-BE49-F238E27FC236}">
                  <a16:creationId xmlns:a16="http://schemas.microsoft.com/office/drawing/2014/main" id="{9BEDABCC-D746-4379-B29B-AC322759C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6" name="Graphic 75" descr="Close with solid fill">
              <a:extLst>
                <a:ext uri="{FF2B5EF4-FFF2-40B4-BE49-F238E27FC236}">
                  <a16:creationId xmlns:a16="http://schemas.microsoft.com/office/drawing/2014/main" id="{4893EDB0-59CE-4468-8F52-E010D12251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77" name="Graphic 76" descr="Close with solid fill">
              <a:extLst>
                <a:ext uri="{FF2B5EF4-FFF2-40B4-BE49-F238E27FC236}">
                  <a16:creationId xmlns:a16="http://schemas.microsoft.com/office/drawing/2014/main" id="{2202027E-71FC-48D0-8412-8BB6C25716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78" name="Graphic 77" descr="Close with solid fill">
              <a:extLst>
                <a:ext uri="{FF2B5EF4-FFF2-40B4-BE49-F238E27FC236}">
                  <a16:creationId xmlns:a16="http://schemas.microsoft.com/office/drawing/2014/main" id="{2FC27ED8-9CD5-41A5-B5ED-AD936C1B2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79" name="Graphic 78" descr="Close with solid fill">
              <a:extLst>
                <a:ext uri="{FF2B5EF4-FFF2-40B4-BE49-F238E27FC236}">
                  <a16:creationId xmlns:a16="http://schemas.microsoft.com/office/drawing/2014/main" id="{A5D06075-8D57-4D2B-B764-30B6ABC66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80" name="Graphic 79" descr="Close with solid fill">
              <a:extLst>
                <a:ext uri="{FF2B5EF4-FFF2-40B4-BE49-F238E27FC236}">
                  <a16:creationId xmlns:a16="http://schemas.microsoft.com/office/drawing/2014/main" id="{A8DDD2F4-42B9-4C4F-8C2F-A36CB2775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1581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800B4E-860B-417F-BB29-99B57E549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7175" y="1955800"/>
            <a:ext cx="5026025" cy="4249738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/>
            </a:lvl1pPr>
            <a:lvl2pPr marL="228600" indent="-228600">
              <a:defRPr/>
            </a:lvl2pPr>
          </a:lstStyle>
          <a:p>
            <a:pPr lvl="0"/>
            <a:r>
              <a:rPr lang="en-US" dirty="0"/>
              <a:t>[Click to add content items]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D01-D692-4173-9D9A-014169CC6598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Table of Contents title text here]</a:t>
            </a:r>
          </a:p>
        </p:txBody>
      </p:sp>
    </p:spTree>
    <p:extLst>
      <p:ext uri="{BB962C8B-B14F-4D97-AF65-F5344CB8AC3E}">
        <p14:creationId xmlns:p14="http://schemas.microsoft.com/office/powerpoint/2010/main" val="214843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BBE1557-BB22-495E-A5C7-D2F25E1F6819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F1309B-0845-4EB2-A3CA-C07F324EFAA6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31439D-13AF-4415-A3CA-F328745318A0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85F783B-8563-4B40-8E71-E66B9701C0EB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60E239-D8BE-43CF-ACD4-E35D16194422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BBAE14-FB62-4D6A-B79C-AFB8121868C0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59BB5C7-E865-464E-99BF-7DA91B3F13B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ED9518A-784E-4E5C-AF5F-CF9C0F050DC8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06CB30-646E-4F84-9926-BF27349370A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BBDBCC-707F-4D78-9298-8E40AB2F8B1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9AB454-D37B-4481-8B49-942B6DBFF517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9F46618-918C-429E-807F-83C53CFE919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9CD463-234E-48C6-AC26-710872AB6DB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A60D699-170D-41A0-856D-C14CCA21581D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5A9B8A-9140-4969-A330-88AA14280A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3694176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5219272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3694176"/>
            <a:ext cx="3035808" cy="1882760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571195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1"/>
            <a:ext cx="12191999" cy="3163824"/>
          </a:xfrm>
          <a:blipFill>
            <a:blip r:embed="rId2"/>
            <a:stretch>
              <a:fillRect l="-296" t="-145918" r="-226" b="-814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48813-BD31-401D-947E-A68473B16E47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D2BDA-4FB2-4A64-86F9-1C049DA7BFB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C37F7A-AFEB-48BE-9360-1DC8818B1B5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F43D1-4FC5-4E72-95A2-C839C4CA70A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BB7E29-E753-4218-8C9C-1AFC75516E9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835C22-9DD0-496B-ADA2-3CFD10CA69B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A9AED8-584D-46FB-A854-F952181D7615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C1F9D4B-D63F-4564-BD0E-084CE5AAC88B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10388E5-E199-4F30-A96A-E840D73E7CC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B267F69-C734-464D-852C-7896A463057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80902A-0337-49B6-A970-46A0527D0E0D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386192-4742-4F77-90BF-50C5B70854A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D433B76-F654-45B0-9586-8C245C164DA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255500-2749-40DA-A2FF-70864371AF70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0C2181A-ED35-404D-8026-684608EF6B8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296448-139C-4F01-A14D-15722F35163F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33143CA-9D13-4F4A-8C01-B78AA54A792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CF64805-0404-409D-B105-04BE37A04D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5386A3-CCBD-4F99-9D32-7B68DD6EBB6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E811315-C6BC-4C0F-B02D-E63B055629A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24B546B-84DC-49B0-8EAD-3D4DB0F078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24C22C-6872-4AE2-9022-3D80006962F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1F4FC11-B475-40C9-A974-5E3408B0212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76F84D4-EFD3-4BC4-B8CD-60E2C8462E9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A509DAD-D512-4B56-8E5B-852215ED2B1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A564A51-524B-4609-BF6D-02F1B5736C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DB3A0A9-DB3B-4FC2-B816-0A78DEB0FEA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A1B5251-5ECD-425E-9D18-04E5BDD538B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AC9EE80-C4D5-4760-95C8-2A2845A3D7F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702FB2F-FF5E-4BB9-B445-FDE9BD71A06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2FE141-25C6-408E-BD22-B21B2F2FA36D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AC9BC2F-C6B3-4F64-A5B6-0EFC23121B3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DAF1033-109C-4E13-9963-B3C23E2282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C2E51B02-8A90-4B70-84C7-E0CCBB07B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CE932C8-B51E-4E95-9353-8480DEE7D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BDAC980E-1608-43DF-8E32-D4B8C85D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7C660C9-5A1C-48F5-AA59-0F0EF25335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6DD4738-D7E8-4356-B8D3-C2723A45C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C587F34B-E173-43A3-9474-3B8947515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5D6569B9-625E-45B0-93D5-90ACD31785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47973CCE-3FCA-48E2-890C-384F8BA064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CD999C3-CEF2-4EF3-884E-C307F1542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73D325FF-8039-47EF-BF3B-19C79457D2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BF373-2625-4604-ABB7-5A28399EC8C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9590" y="6786726"/>
            <a:ext cx="58497" cy="5603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6BAAD94-E9CA-4657-9820-B02A53B2C794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3C8FF-26C1-4663-8C2F-EB432D23C8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2429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1434-98FA-4866-91A6-B5C7E03702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0236" y="6786726"/>
            <a:ext cx="58497" cy="5603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1" name="SPG Commodity Insights Colorful Big">
            <a:extLst>
              <a:ext uri="{FF2B5EF4-FFF2-40B4-BE49-F238E27FC236}">
                <a16:creationId xmlns:a16="http://schemas.microsoft.com/office/drawing/2014/main" id="{4499304B-23EF-45C6-8DEC-8DA7910562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5722822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7041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7039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18836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18836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3A668-9EE6-4B88-A091-42C9A3E0B1FB}" type="datetime4">
              <a:rPr lang="en-US" smtClean="0"/>
              <a:t>October 4, 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0A15C2-5054-4CD7-B265-CC42A553B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179531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70B52A-0574-4B5D-96F3-FC522D16D7B4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E61D24-3A89-4ED7-8C27-1DE6C4E3946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F823CB6-1E2E-474A-8F24-AFA2BD8FE92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63CDFBB-CA4D-452A-9F16-21101C658068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DF75DE8-F58C-409F-9E8B-5B3C50FF979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28FDD5A-ADCD-425E-9D38-F1ABB2E9C078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46C7B8A-E643-4A36-B5D8-444B203808EC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9B6BCEA-F916-4A16-95EC-42595163C24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537E61-9D33-4D4E-BB91-503A585F705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F041C5-6A09-493D-AF10-E4B72F1B143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D4408F-3624-4ACD-A913-24255D97162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757F981-6113-4F8C-BF04-B00633B7C041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0C08679-F038-4FAD-B1EE-1F376677A0A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0148F8-6877-42F6-A888-EAB9B0EFF04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7A113C-106B-4BDD-8FDB-9D861C1DD1F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1294994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2820090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647700"/>
            <a:ext cx="3035808" cy="209939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290216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94176"/>
            <a:ext cx="12191999" cy="3163824"/>
          </a:xfrm>
          <a:blipFill>
            <a:blip r:embed="rId2"/>
            <a:stretch>
              <a:fillRect l="-724" t="-148456" r="-500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4E5B2A-BA77-4B17-8DF6-EA928A0C30F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AB519E-B546-4342-A2A5-85AA9B713F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2192000" y="6205416"/>
            <a:ext cx="386035" cy="412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33F79-9C81-4929-99E8-01BCFFB8A6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61783-51E2-41C2-97AC-97C0FF4BED1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C0C7C0-8FD4-4F9D-8791-0E5F1A014F9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0FF267-DD03-4957-816F-EC6105E2398E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5033B7-E3CD-4AB5-8C5F-6CA103C2C78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D045CA-4196-418F-9E09-E5BEF999B6A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F97331-F6AA-4EBF-845D-D92A086B4D0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77511B6-5DB3-4066-8844-040EBFA431B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F164A3-4EE3-46F3-B9BF-B875E1FBAACA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E81C2A-C92D-477B-99EE-9AFEA406E0DC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117E95-1283-4B43-9B7F-CF8C5B40F80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9FE7DE-B1F5-41D3-8476-9DB25EEDD52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8654EC-1B32-4267-BA99-B17CC65B38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5CA9CE1-9EC9-4CF2-9DA9-B56D011B386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4F06F4C-FCC4-4E78-B187-71EF9FB623B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FDECF38-7BE7-419F-913A-50C9930F20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9B37E7E-1432-4B4C-A5E1-4CA90FA2BCB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0445590-761E-47D1-88E3-4FC11CDA4DB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D8659A6-0296-4723-8253-1135EEC32E2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131725C-D298-4422-8FA2-5C30C4D4719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341132-7DED-428E-A430-1963CD0CFB3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785FF3C-2C8D-4724-B094-6E8A7392BE52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66DD3DF-D4AC-4CB3-8769-58F8C9956AB5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44CCD38-7C87-4A32-873E-864C73B2A659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AAC09C8-519B-4B17-8719-FBDA25D0D48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0DB0364-8AE8-423D-A303-684E0B02334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9A44B99-1E87-4B30-A95D-57BF03B847B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754725-B7A2-4229-BE66-645E38BFB14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20F4B44-6E09-4B07-B714-A628FB21CC2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725C27C-9F74-4FC6-9CB6-75FE6131A65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C925A34-F0D6-4676-8C9C-03ABD0BC5FD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314398A-0B5C-4ACD-8E8C-71278149E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E05283F-F7B2-4A89-A66B-EFA7A1D35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0F7E95D7-554D-46F3-8201-0802393EF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950F30-ED56-4B6E-8F44-7C244AC21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D502C339-E6EC-4C2A-8DD1-55583E5FE6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321A92B9-92EF-47C1-B704-0F0FFFD85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79A011D3-BC65-4C3C-A829-09FF9E6E4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5F2769F-B451-4F7F-927F-CE14C7F2A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6834A7F-B42D-4C0C-92B9-2285D18E0B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B2400A8-F26A-482B-9DA7-1D1AD328F6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13B07-9E7A-4CE1-95D1-7BDF6E0E821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70258" y="680628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368B5A3-6DA2-4355-B7C2-19FFD8192B14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0B511-0D7A-4A24-9866-4840698E5A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625B-66C7-41A6-B79F-7688FC3BFB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198493" y="690006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" name="SPG Commodity Insights Red White Big">
            <a:extLst>
              <a:ext uri="{FF2B5EF4-FFF2-40B4-BE49-F238E27FC236}">
                <a16:creationId xmlns:a16="http://schemas.microsoft.com/office/drawing/2014/main" id="{7BF88A21-4FCC-4763-A7CB-7D26E080A8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B285209-705D-4C8F-A941-8AFB2E5D2C3C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00D9C7D-AFD1-476D-91BD-094E88398BA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502D2C-FC02-413D-BF15-EA13D66FABA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DC0787-9556-40FF-AC3C-627A4350505C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FA25D3-273D-403A-B304-0E4B1ECD5EA7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CAA6DA2-3739-4786-9A03-964028DD6D6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43EAD03-19C3-4C08-9106-17F0D381CE38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8F96AAC-0FDC-487A-8798-7C5DB274AB6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919D5B-5686-43F8-8D85-E3882C56212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478C54-CEF6-4A4B-9778-A640C995E01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141E0D-12DE-44E7-9DD8-08CCF68120E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C17A532-E264-4325-96BE-49513745692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5742C64-2422-4CDE-8C93-D3BA635E744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E561FE-45F1-45FF-89E9-6C99E3BDF7A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B04D02C-BC6F-44D6-AB2F-7CFF6E7875B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7B2262-C456-455C-A903-57F749CFF6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5788" y="1287070"/>
            <a:ext cx="6526212" cy="4918468"/>
          </a:xfrm>
          <a:blipFill>
            <a:blip r:embed="rId2"/>
            <a:stretch>
              <a:fillRect l="-724" t="-148455" r="-550" b="-122"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6282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4667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DEC7C-79A3-4144-A817-AE81708959B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CC483F-468B-416B-B6B1-6BE884C5204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479E2-9DF3-4DEA-9C4D-CCAD42FF9CC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0B3E7-0C5B-48B3-8561-36F18D7CB2C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341EC9-B150-4429-843B-E5ADA3C3997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CDF022-0744-4164-952F-14D8303C4B3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96E9CE-9F89-4534-AFC1-85731F0664C8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DBE3881-0D07-4998-9F92-92FB5C60BD44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495E87-ABAD-4B57-9E98-7FFE41054BF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84DBF18-21E3-4C4F-AB0B-B7C6C9A4578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ECE3A5-3B8A-4832-80BC-DD14F41F7732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117544-529D-4E7F-BCCB-C875394B3B9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72210F-12D9-4693-86C8-71981AD5C4B3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94E8DB-D0FB-4E20-94B6-138504DD9A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BE48F46-090C-44D4-AF94-1D5F8F2B569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080D52-6AE6-4675-81F8-07C78B9F8D0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09E73A-FE20-4BD9-8D66-AF94023D782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BFA87CA-E109-4FF2-B172-A94DFB268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E24E0B-A12A-45D9-AB57-5A590D3ECCA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6B9DFE-14A1-4340-BB78-3196C843359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CC2D451-C22A-4F2F-A874-38E8B2E8584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732C7C-6967-40E4-BE40-9323AEB729E9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40FC81C-279B-4512-8F30-1779A524F35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ABABA4F-6CE0-44E9-9200-51BC5DA549DF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9B5C93E-3932-4419-8454-5E4AAD910B4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7597AE8-74B5-4588-B09F-4788D6F4E8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B415E-DCDC-4000-9766-9DD3CB93883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C33F656-4167-4CE1-9AD4-40C37E056BE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95083B2-9F83-4528-AAF4-7C52D9AB1A0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9CD0836-52F9-45C7-A86A-35B4377EDBE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A459AE0-8F2C-4633-8532-C0FA80DAE3F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7517B6F-D41A-4486-86DF-B5F390A8867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0AB530F-89EA-4891-9BC0-9BBE24D501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A61EE766-DA8C-4B11-B636-64641A0CC1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C1BEF7C-C7AE-4C02-97F1-E131B947CB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A20D4E3-61B3-4659-9F45-75626327B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9FDF2732-D7CB-4658-91CC-5A77D23DA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7BDC60-1EF5-4806-9A77-5052A2D464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DEE8FC4-A0D7-4AF1-A9B7-727B71FB0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AE6731F5-4F2A-4BA6-86DB-F95709DC6B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2F9778D0-206E-4FC0-B0E0-D32FE96569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FA1B4CD-0D95-4FFC-BA36-3823DEC95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453B95BB-E6EC-4FF5-8BB9-6857193EA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B2B6F-489A-487A-B10A-F4D2464CA1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91858" y="689983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3B46971-4D15-424F-9C28-D1FB6CB0543C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42B13-DC57-419A-8756-4F81A1EDB9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D4C7-82F0-4511-A668-F8E8F1C0D5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07900" y="6875928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0" name="SPG Commodity Insights White Big">
            <a:extLst>
              <a:ext uri="{FF2B5EF4-FFF2-40B4-BE49-F238E27FC236}">
                <a16:creationId xmlns:a16="http://schemas.microsoft.com/office/drawing/2014/main" id="{70241632-E006-4408-8413-1DB40F54B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EB64E27-0618-4E65-8CB4-FCD7F4351DF3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EA62B0-2835-4EDE-8B75-2FB85E7666BC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C1FC8A2-36B3-400F-A042-75077492A9BF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0CCC65-28AB-49B1-9813-C39743DDA9C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2AA5D0D-D26E-48A9-9B47-A5BB998C4FCC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D94432-CB1F-4EE3-BC6B-B174E7B5B39B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38DC04E-1A74-4114-95EE-871364D9B49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B27100-F447-416B-8752-DC9C3465B79C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41370FA-E0C5-4DDC-8946-4958159BA8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E1133AF-7AB4-4FCC-A06F-35F8B4048E4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D40113-1CD2-4F59-8F83-B9415CAD8B58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B38F7D-9222-4C5F-B84F-007925FEDFB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913A1E-6909-4DF7-8232-57CCBDC511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435DCD-381E-40A7-8575-75387DEDEC1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CA3929-073D-4A99-BA6D-9F5FBA1908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48F06B-101D-4AC6-B5A1-D4C6DC1DC1E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9A438F-EC51-4D26-B661-2EAD720C07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BD921F-4EE9-40CB-99AD-3B60994C2D55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5D682-0C07-468D-8664-04E726BF794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25AFF6D-273A-4DDD-B466-929EBD166B5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76FDE2-A8A3-4534-9F53-836640B701EF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47F59E-74E5-4D19-B087-1409F7DADF1D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E1F82C3-DAD1-4EB6-B300-D338DC3B22E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26F63-06C3-4579-B7AB-F7A1ED499230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D07729-3939-43F4-A302-C5F3EA4780C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E71D360-9AF5-4645-97F3-C612E964C60B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346FA0-D716-4F51-B586-A091F8B0E2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A732932-7B06-4798-8198-3DE8FF70E89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8B367-9285-4955-8FF6-B1A5ABC45C2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8FC7EB-BA31-441C-8876-F248DBBF4F9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9EE824-6934-464A-87AB-5B7510D0D97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F1917B8-85C1-4582-B15C-7D69D1E14943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A694079-5DB8-42FB-99FB-670FDAE8A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A07E1-8B91-45F1-B874-C6C2CBEE91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B84B6C-21AA-4B0F-9AE5-357C158D835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1CB1052-EDAB-4A44-A9F6-02CF8C25825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2642DBF-311C-45CB-B45A-013D8DC9A7DD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8760E3-D8A9-4644-BB47-4A39A0C0ED3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E155DF-0A2A-489F-A204-F0139546EBE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608BE06-2C89-4041-AE83-0F5765D7A8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2C10B9-9530-404D-B23F-BD78942C3B56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A7A198E-0BA2-44E3-8240-55B454CDACF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C5F2D5E-03B9-4F18-8463-0639DD8E4BF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62BE8F9-39AA-43C6-AFE0-1BF8A88CB5CD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DA3E52-2EBC-4545-BE40-EE2557028C9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9DAC4A6-077C-4A31-9C24-F07EA7E7C10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D2C074D-F360-43EE-915F-6303A53ED5D2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16009BB-FA9B-401E-A10B-C1B048CF441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A226DF7-9868-4328-8240-58041EAE2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1D781BCD-EEF0-4C69-BB93-6F1F97FC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966042FF-6FBE-4E6E-87D0-A7CB41FC5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CA283C2-AECD-498D-BE39-3E166184E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3244FAB6-051F-4B73-9E8F-4C61F319EE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172A977-FABD-4493-A203-8849598A1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7D5E0D52-CAE2-4CAD-B03B-D3EC9982EE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95E94A7-C5BF-484D-9E84-82AFDE6BF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05373362-115D-49FA-8C68-A8B4E3E3C5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22539A0-36E7-48F5-A397-E045B44472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4D30C-936C-4967-AFC6-B93F623CA6F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90" y="6895674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CCD725F-E5D0-43FE-9C5C-489B5DC7E57B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87BD7-3AD4-41A6-85D5-142F30CCDA5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F5F0-4550-4190-9246-F1A51D3CF4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95673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9" name="SPG Commodity Insights White Big">
            <a:extLst>
              <a:ext uri="{FF2B5EF4-FFF2-40B4-BE49-F238E27FC236}">
                <a16:creationId xmlns:a16="http://schemas.microsoft.com/office/drawing/2014/main" id="{E7A4C76E-B5E0-47B5-BEBC-D299E7DF7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D7D9AB68-8C2E-E815-2B0E-AE49CA6E4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t="6284" r="1350" b="717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7213" y="647700"/>
            <a:ext cx="11077575" cy="5557838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[Click to add non-bulleted content use Tab / Increase List Level for Second Level with bullet]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387B7-F763-4C34-94C4-97132B4B49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8C6A1C-1714-4A3A-985B-494EC3675387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362C-2F74-4297-90B9-A57E4AEA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396959-DB01-48A2-93AE-24CB6D6314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3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A77DE4-BCDB-47D9-B82E-92CB162DC268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500" b="1" dirty="0"/>
              <a:t>DO NOT USE LAYOUTS AFTER THIS!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32137E-BEAB-4227-B846-44FA913DAE4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939F3E-74E5-44F1-9240-48E58834DF4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7AC190-6D13-491A-A146-FB42D15A54A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B96B0B-9EF1-4F44-9D15-C2F5FAE2C7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790DEF-B040-4375-B50D-2E75D106AF8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BC3F5E-CB1C-47AD-A420-D44AF6A539E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4DDF4B-F5E6-4774-B89B-17BA6DF305EB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3EA3A4-B959-4E87-9825-2BF632AE444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F0D607-2FE9-4C0B-A4B4-B91087BCBBD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E063C8-30BA-4E29-AD0A-98373A1AB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48A37F-F745-44A0-98C8-CA1A76B046F6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FA2AE4-FF5D-46B6-87B4-77EB5A52254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6BE5EF-85EC-4E85-81DE-C07584B0FA4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9B956C9-082C-4B27-AD93-0C603C121881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712D24-C98D-4BA9-983F-49CB970D38EE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DA93D8A-1D14-4733-93D5-A04B1993F1D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4E07B5-BB1F-4AE6-9F68-8BA108D159F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161CBFA-3A0B-469F-B774-CFFEAD3F0AB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0E91D1-EB2F-4496-B88C-CE1A533E402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6F4D83-759D-4016-9F0F-EDB086D969F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9B63B26-9A2E-4C5B-BA98-AA0ACD83E37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9BE47D-8EBF-4BC0-AD9C-1E304A5308B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3CACD62-1D2A-4C9A-82A8-DE26F2D2152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044C6D4-8350-42FD-B1CB-0CF4C9D9F82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D9ABC90-61E7-4E90-9073-F86C3B74753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54" name="Graphic 53" descr="Close with solid fill">
              <a:extLst>
                <a:ext uri="{FF2B5EF4-FFF2-40B4-BE49-F238E27FC236}">
                  <a16:creationId xmlns:a16="http://schemas.microsoft.com/office/drawing/2014/main" id="{37EB55F8-E8D5-4198-89DE-B0E01E1B8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55" name="Graphic 54" descr="Close with solid fill">
              <a:extLst>
                <a:ext uri="{FF2B5EF4-FFF2-40B4-BE49-F238E27FC236}">
                  <a16:creationId xmlns:a16="http://schemas.microsoft.com/office/drawing/2014/main" id="{B6F5A250-BFFA-42A1-8D25-CFB0DA72B5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56" name="Graphic 55" descr="Close with solid fill">
              <a:extLst>
                <a:ext uri="{FF2B5EF4-FFF2-40B4-BE49-F238E27FC236}">
                  <a16:creationId xmlns:a16="http://schemas.microsoft.com/office/drawing/2014/main" id="{D53EE910-D134-4547-8737-B95277EF08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57" name="Graphic 56" descr="Close with solid fill">
              <a:extLst>
                <a:ext uri="{FF2B5EF4-FFF2-40B4-BE49-F238E27FC236}">
                  <a16:creationId xmlns:a16="http://schemas.microsoft.com/office/drawing/2014/main" id="{AA0C8EBC-8A95-4FF7-81FF-FD6B0F067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8598951F-5A5A-49A5-9545-77D3E8259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95929A5B-A2CD-4D5E-AF71-CD01AD787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42C97FB-A1B0-4B71-B65E-9F3DBB9B68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13BB3A3E-31BC-4C8E-B051-3598ACA68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036AF13A-5529-4654-9F5F-34261CB09A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8565E643-497F-4395-AD1C-B53D4B8192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73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BA27-8BE7-4FFD-81AA-567CDC513FC1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6"/>
            <a:ext cx="3374136" cy="288571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C054E2C-5FEC-4FC6-86D1-8129521D4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85747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126A-879E-4784-9A91-824C60C4FA8A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5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ubtitle Left">
            <a:extLst>
              <a:ext uri="{FF2B5EF4-FFF2-40B4-BE49-F238E27FC236}">
                <a16:creationId xmlns:a16="http://schemas.microsoft.com/office/drawing/2014/main" id="{41D831FC-A1F7-4DC8-BA1A-A17C8EAA9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938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Subtitle Middle">
            <a:extLst>
              <a:ext uri="{FF2B5EF4-FFF2-40B4-BE49-F238E27FC236}">
                <a16:creationId xmlns:a16="http://schemas.microsoft.com/office/drawing/2014/main" id="{C93652A2-26B5-47E7-8938-7167808607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800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4" name="Subtitle Left">
            <a:extLst>
              <a:ext uri="{FF2B5EF4-FFF2-40B4-BE49-F238E27FC236}">
                <a16:creationId xmlns:a16="http://schemas.microsoft.com/office/drawing/2014/main" id="{7C644CFB-CECD-4FFC-BF18-52EAEA4F96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21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6" name="Subtitle Middle">
            <a:extLst>
              <a:ext uri="{FF2B5EF4-FFF2-40B4-BE49-F238E27FC236}">
                <a16:creationId xmlns:a16="http://schemas.microsoft.com/office/drawing/2014/main" id="{214DCF33-769C-4A91-B102-A082C83E9A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83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7" name="Subtitle Right">
            <a:extLst>
              <a:ext uri="{FF2B5EF4-FFF2-40B4-BE49-F238E27FC236}">
                <a16:creationId xmlns:a16="http://schemas.microsoft.com/office/drawing/2014/main" id="{AD42E7A8-3667-4180-9865-036D5D2E6CF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445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11E0055-63B4-4536-A39B-2008127913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5624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0446AC9-7EA2-49AF-9E03-1CBEDC4AF2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5312" y="4787431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C10E2FD-8E08-4E27-8251-911FE57D6D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4999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Subtitle Right">
            <a:extLst>
              <a:ext uri="{FF2B5EF4-FFF2-40B4-BE49-F238E27FC236}">
                <a16:creationId xmlns:a16="http://schemas.microsoft.com/office/drawing/2014/main" id="{9808343C-7685-4CA9-A440-3AB53CE7DE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61177" y="4238914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73AA86A-C2C8-494A-B6CB-9F08C3C40F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2780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509C-C58A-486C-88B9-6E23F498CE44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91199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text]</a:t>
            </a:r>
          </a:p>
        </p:txBody>
      </p:sp>
      <p:sp>
        <p:nvSpPr>
          <p:cNvPr id="25" name="Subtitle Left">
            <a:extLst>
              <a:ext uri="{FF2B5EF4-FFF2-40B4-BE49-F238E27FC236}">
                <a16:creationId xmlns:a16="http://schemas.microsoft.com/office/drawing/2014/main" id="{61E7C447-8A4D-450A-B86A-44DB08749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5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7" name="Subtitle Left Middle">
            <a:extLst>
              <a:ext uri="{FF2B5EF4-FFF2-40B4-BE49-F238E27FC236}">
                <a16:creationId xmlns:a16="http://schemas.microsoft.com/office/drawing/2014/main" id="{063F30B2-FBDB-4754-8B9E-9E075D826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9483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9" name="Subtitle Middle">
            <a:extLst>
              <a:ext uri="{FF2B5EF4-FFF2-40B4-BE49-F238E27FC236}">
                <a16:creationId xmlns:a16="http://schemas.microsoft.com/office/drawing/2014/main" id="{DF760517-3B3F-40C1-BC94-AE68C8CEAD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7991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Subtitle Right Middle">
            <a:extLst>
              <a:ext uri="{FF2B5EF4-FFF2-40B4-BE49-F238E27FC236}">
                <a16:creationId xmlns:a16="http://schemas.microsoft.com/office/drawing/2014/main" id="{0B780B94-455F-49EE-8F11-14EC4C3DD5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649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3" name="Subtitle Right">
            <a:extLst>
              <a:ext uri="{FF2B5EF4-FFF2-40B4-BE49-F238E27FC236}">
                <a16:creationId xmlns:a16="http://schemas.microsoft.com/office/drawing/2014/main" id="{7C513371-3013-4E16-89BA-D116A01B55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9500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65455-3EAC-4FAE-9B20-C2DDA8A06C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88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19D33-E5BA-400E-84C0-9493ACA2B9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94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B5EC6C1-CF45-4972-9451-C7BA44F2C6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96934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341313" indent="-114300">
              <a:tabLst/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7E3231-30EC-4F7F-81A0-2AF42FA1D8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6367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D634B5F-D3D8-4AB0-B51D-1C828AC68D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4851" y="3271960"/>
            <a:ext cx="2038349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A01D14-CBFD-4FB8-8BC4-D8830CEC1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C816339-A3B2-46CC-8115-A134C967F6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AF474E7-9310-4F30-B638-C2B6737586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63130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5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53055D-29D5-4FE1-BE64-E17CAF36309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39ECE5-FA9C-4670-87F6-C0D934E9AAE7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EA425-A7BD-47A4-B2D5-16D15782759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D274501-4E1B-4808-B24A-1DD2E90B8BE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8E6B1F-3105-4A91-B970-D589ADB77A85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CB44A62-3176-45B3-B8F1-13B68150156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F9198C-0474-411B-B709-BB380C249BDA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22D08E-6812-4F78-A644-C1C379E1CB6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9" y="1622630"/>
            <a:ext cx="11064240" cy="458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5144" y="6403791"/>
            <a:ext cx="2469919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41705B8-0135-4861-9438-C6F1E3D9C470}" type="datetime4">
              <a:rPr lang="en-US" smtClean="0"/>
              <a:t>October 4,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0051" y="6403791"/>
            <a:ext cx="5008262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9844" y="6403791"/>
            <a:ext cx="421983" cy="2148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CC70A6-20E9-484F-A6D8-8AC9F5A9969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6C736-25F9-4471-B9E2-7FDAD4B0C0F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A59E5F-121F-4882-AD04-A65D6DB42A4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4EB760-7DB9-4158-8A20-E30A256A1D62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B39B6C1-8002-4F75-B7FC-EDAA23A0F76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A10AFA-0D6D-43FA-9041-F48F1EDAEE3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406A10-0F3B-4C6E-BB94-300915DB02B5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54C7B1-605E-4788-A9E2-5192021613D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F6F6D6-1AD2-4BB1-ABE1-A1E2DADB16B8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3725CBF-16E5-4686-95FC-61EDD7BAA2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14B1D6-A02F-4F63-8B42-6490CB75FE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C75B12-814D-46B5-AC2A-CF6E825BD2A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10224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196D04-0548-4EFC-84ED-EC48273BDB1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542099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CDAEB47-98C9-4B0C-95C2-0EC29C2061E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05001D-9AEE-4D97-B1CD-2703613BD58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E2804-C808-4357-85E3-7E72AE20E804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1B8713C-445E-4C83-92F1-E19C8C10D52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BEDC11-C1A2-4363-AD61-124751DC85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5ADA81-F289-451E-8271-81B1C7F9E9EF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4E92C5-8939-4B55-A84F-8B6C68F6A2F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1083AB-631D-4A3B-8771-C6B62512D456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F86C41D-0758-43AE-A2D8-C6C2A9707FA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F0139A-E334-464F-A56C-5152A071597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32836E-03AE-4492-BB6B-F8FED4E71E87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7F708EF-F923-4A24-A6D7-4BCA3EA881C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40B2C87-F899-480F-93E9-C79E951858AE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5DF1AEA-298E-4AA0-B861-79AAC8A95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096"/>
              <a:ext cx="1097248" cy="2017928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936950-6B61-4AF0-BAA8-E319B5E9A77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B7CB3A-885A-4980-B14D-0F1486237ABB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3BEF90-B240-43F5-A7D2-FF40EB2BA4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099FFA-147F-4A80-8F31-739AAC66D79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6126108-7849-4214-9223-9F761DE635F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9714B2F-270E-40BD-B18C-1CABA6E328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9EDAC8-6407-4216-ABF3-EA70809BB4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97366D4-D620-4493-BD87-54D81FBE2F4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28BCBB1-4C8C-4515-A267-36F4D23D05E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44F7EB9-753F-48FA-B2B6-73C4C4096CA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DAE743-1AB2-468D-B4E2-50F2FB87E79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46B3D31-69AA-43A1-A2E2-F0939214892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064BA3B-8C0F-4AFD-92AB-AC0B5E4B6B3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ABC053-DAB8-4239-9575-3B71323FE8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6230F72-4394-4413-AF03-843676FDBA3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87" name="Graphic 86" descr="Close with solid fill">
              <a:extLst>
                <a:ext uri="{FF2B5EF4-FFF2-40B4-BE49-F238E27FC236}">
                  <a16:creationId xmlns:a16="http://schemas.microsoft.com/office/drawing/2014/main" id="{1B831779-A669-4371-8FD1-5066D9D69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208D0745-DE9A-4926-B866-2B1F3923CF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87D9F2AF-BA2B-48D6-B3AE-AF75E4624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D967705-7CEE-4D01-818A-5D9A6396C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0FCA396B-0DD6-4260-93CF-050A3D8C1C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E0B2C6CF-0507-414F-943B-3C7AE47177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2C279900-FF81-4B6D-BB80-0EBCB6DD7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17BE42C-F070-4880-9C4E-2C57CE4FE9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35D3858B-63CC-4BA2-8F51-0C58B32C1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EF3F9163-C2B0-4D5D-B619-BF2579665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2" name="SPG Commodity Insights Colorful Small">
            <a:extLst>
              <a:ext uri="{FF2B5EF4-FFF2-40B4-BE49-F238E27FC236}">
                <a16:creationId xmlns:a16="http://schemas.microsoft.com/office/drawing/2014/main" id="{1537D3B7-75E0-4E22-8B20-CB434306778D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7" r:id="rId2"/>
    <p:sldLayoutId id="2147483758" r:id="rId3"/>
    <p:sldLayoutId id="2147483664" r:id="rId4"/>
    <p:sldLayoutId id="2147483704" r:id="rId5"/>
    <p:sldLayoutId id="2147483665" r:id="rId6"/>
    <p:sldLayoutId id="2147483697" r:id="rId7"/>
    <p:sldLayoutId id="2147483750" r:id="rId8"/>
    <p:sldLayoutId id="2147483703" r:id="rId9"/>
    <p:sldLayoutId id="2147483668" r:id="rId10"/>
    <p:sldLayoutId id="2147483662" r:id="rId11"/>
    <p:sldLayoutId id="2147483759" r:id="rId12"/>
    <p:sldLayoutId id="2147483667" r:id="rId13"/>
    <p:sldLayoutId id="2147483719" r:id="rId14"/>
    <p:sldLayoutId id="2147483763" r:id="rId15"/>
    <p:sldLayoutId id="2147483742" r:id="rId16"/>
    <p:sldLayoutId id="2147483727" r:id="rId17"/>
    <p:sldLayoutId id="2147483669" r:id="rId18"/>
    <p:sldLayoutId id="2147483764" r:id="rId19"/>
    <p:sldLayoutId id="2147483765" r:id="rId20"/>
    <p:sldLayoutId id="2147483766" r:id="rId21"/>
    <p:sldLayoutId id="2147483711" r:id="rId22"/>
    <p:sldLayoutId id="2147483698" r:id="rId23"/>
    <p:sldLayoutId id="2147483700" r:id="rId24"/>
    <p:sldLayoutId id="2147483702" r:id="rId25"/>
    <p:sldLayoutId id="2147483701" r:id="rId26"/>
    <p:sldLayoutId id="2147483754" r:id="rId27"/>
    <p:sldLayoutId id="2147483752" r:id="rId28"/>
    <p:sldLayoutId id="2147483753" r:id="rId29"/>
    <p:sldLayoutId id="2147483707" r:id="rId30"/>
    <p:sldLayoutId id="2147483741" r:id="rId31"/>
    <p:sldLayoutId id="2147483705" r:id="rId32"/>
    <p:sldLayoutId id="2147483748" r:id="rId33"/>
    <p:sldLayoutId id="2147483745" r:id="rId34"/>
    <p:sldLayoutId id="2147483743" r:id="rId35"/>
    <p:sldLayoutId id="2147483746" r:id="rId36"/>
    <p:sldLayoutId id="2147483747" r:id="rId37"/>
    <p:sldLayoutId id="2147483680" r:id="rId38"/>
    <p:sldLayoutId id="2147483735" r:id="rId39"/>
    <p:sldLayoutId id="2147483768" r:id="rId40"/>
    <p:sldLayoutId id="2147483678" r:id="rId41"/>
    <p:sldLayoutId id="2147483734" r:id="rId42"/>
    <p:sldLayoutId id="2147483679" r:id="rId43"/>
    <p:sldLayoutId id="2147483681" r:id="rId44"/>
    <p:sldLayoutId id="2147483760" r:id="rId45"/>
    <p:sldLayoutId id="2147483749" r:id="rId46"/>
    <p:sldLayoutId id="2147483755" r:id="rId47"/>
    <p:sldLayoutId id="2147483675" r:id="rId48"/>
    <p:sldLayoutId id="2147483663" r:id="rId49"/>
    <p:sldLayoutId id="2147483736" r:id="rId50"/>
    <p:sldLayoutId id="2147483728" r:id="rId51"/>
    <p:sldLayoutId id="2147483729" r:id="rId52"/>
    <p:sldLayoutId id="2147483670" r:id="rId53"/>
    <p:sldLayoutId id="2147483730" r:id="rId54"/>
    <p:sldLayoutId id="2147483761" r:id="rId55"/>
    <p:sldLayoutId id="2147483762" r:id="rId56"/>
    <p:sldLayoutId id="2147483688" r:id="rId57"/>
    <p:sldLayoutId id="2147483740" r:id="rId58"/>
    <p:sldLayoutId id="2147483682" r:id="rId59"/>
    <p:sldLayoutId id="2147483737" r:id="rId60"/>
    <p:sldLayoutId id="2147483684" r:id="rId61"/>
    <p:sldLayoutId id="2147483738" r:id="rId62"/>
    <p:sldLayoutId id="2147483661" r:id="rId63"/>
    <p:sldLayoutId id="2147483767" r:id="rId64"/>
    <p:sldLayoutId id="2147483756" r:id="rId65"/>
    <p:sldLayoutId id="2147483674" r:id="rId6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7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3840" userDrawn="1">
          <p15:clr>
            <a:srgbClr val="A4A3A4"/>
          </p15:clr>
        </p15:guide>
        <p15:guide id="6" pos="7329" userDrawn="1">
          <p15:clr>
            <a:srgbClr val="F26B43"/>
          </p15:clr>
        </p15:guide>
        <p15:guide id="9" orient="horz" pos="408" userDrawn="1">
          <p15:clr>
            <a:srgbClr val="F26B43"/>
          </p15:clr>
        </p15:guide>
        <p15:guide id="12" orient="horz" pos="3909" userDrawn="1">
          <p15:clr>
            <a:srgbClr val="F26B43"/>
          </p15:clr>
        </p15:guide>
        <p15:guide id="14" orient="horz" pos="818" userDrawn="1">
          <p15:clr>
            <a:srgbClr val="FBAE40"/>
          </p15:clr>
        </p15:guide>
        <p15:guide id="19" pos="3512" userDrawn="1">
          <p15:clr>
            <a:srgbClr val="FBAE40"/>
          </p15:clr>
        </p15:guide>
        <p15:guide id="20" pos="4162" userDrawn="1">
          <p15:clr>
            <a:srgbClr val="FBAE40"/>
          </p15:clr>
        </p15:guide>
        <p15:guide id="21" pos="3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748F37-8422-D93F-4BC5-E043ECA0C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IMAGE Tradeshow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617E64-8337-7B6C-68B6-97AD9BE3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3474720"/>
            <a:ext cx="7187184" cy="19100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28 August - 1 September 2022</a:t>
            </a:r>
          </a:p>
          <a:p>
            <a:pPr>
              <a:spcBef>
                <a:spcPts val="0"/>
              </a:spcBef>
            </a:pPr>
            <a:r>
              <a:rPr lang="en-US" dirty="0"/>
              <a:t>George R. Brown Convention Center, Houston, TX</a:t>
            </a:r>
          </a:p>
          <a:p>
            <a:pPr>
              <a:spcBef>
                <a:spcPts val="0"/>
              </a:spcBef>
            </a:pPr>
            <a:r>
              <a:rPr lang="en-US" dirty="0"/>
              <a:t>Booth </a:t>
            </a:r>
            <a:r>
              <a:rPr lang="en-MY" dirty="0"/>
              <a:t>#1122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53AE5-D75D-4EF3-B292-8AA8BF4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E7ED-B229-4629-9527-58412EE7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1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350687"/>
            <a:ext cx="10470894" cy="1052409"/>
          </a:xfrm>
        </p:spPr>
        <p:txBody>
          <a:bodyPr/>
          <a:lstStyle/>
          <a:p>
            <a:r>
              <a:rPr lang="en-US" sz="1800"/>
              <a:t>check of impute effective porosity coverage after imputation with avaible neutron and density porosity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 Data Coverage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3554790" y="5934154"/>
            <a:ext cx="4510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Heat map of feature coverage after effective porosity imputation.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968F5-E2E8-4F9A-A60B-3DA088423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390" y="1883966"/>
            <a:ext cx="3279802" cy="39892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1E6EDF5-245D-41B7-9157-89F5743AC11F}"/>
              </a:ext>
            </a:extLst>
          </p:cNvPr>
          <p:cNvSpPr/>
          <p:nvPr/>
        </p:nvSpPr>
        <p:spPr>
          <a:xfrm>
            <a:off x="5459521" y="2034540"/>
            <a:ext cx="238643" cy="3771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50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350687"/>
            <a:ext cx="10470894" cy="1052409"/>
          </a:xfrm>
        </p:spPr>
        <p:txBody>
          <a:bodyPr/>
          <a:lstStyle/>
          <a:p>
            <a:r>
              <a:rPr lang="en-US" sz="1800"/>
              <a:t>construction of probabilitistic maps of pay total sand (m) and imputed effective porosity (%).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Response Features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3758210" y="5934154"/>
            <a:ext cx="4923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Well response feature distributions with P10, P50 and P90 indicated.</a:t>
            </a:r>
            <a:endParaRPr lang="en-US" sz="12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9A4BF-C605-4E7F-9A80-51C29AF62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2236549"/>
            <a:ext cx="87915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39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10432053" cy="471499"/>
          </a:xfrm>
        </p:spPr>
        <p:txBody>
          <a:bodyPr/>
          <a:lstStyle/>
          <a:p>
            <a:r>
              <a:rPr lang="en-US" sz="1800"/>
              <a:t> evaluation of available GOM Miocene data coverage and missing information.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of All Available Seismic and Well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EBC3B6-F589-4BA7-9AF8-1B544014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18" y="2225543"/>
            <a:ext cx="5095875" cy="35718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EB15B29-D2DB-43D6-B640-544CE1E5B122}"/>
              </a:ext>
            </a:extLst>
          </p:cNvPr>
          <p:cNvSpPr txBox="1"/>
          <p:nvPr/>
        </p:nvSpPr>
        <p:spPr>
          <a:xfrm>
            <a:off x="6976837" y="5941612"/>
            <a:ext cx="4022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Seismic data location maps with Miocene time indicated.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2DD2D-A733-4004-B5F9-232229F103A7}"/>
              </a:ext>
            </a:extLst>
          </p:cNvPr>
          <p:cNvSpPr txBox="1"/>
          <p:nvPr/>
        </p:nvSpPr>
        <p:spPr>
          <a:xfrm>
            <a:off x="818028" y="5906742"/>
            <a:ext cx="384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Well data location map with Miocene depth indicated.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1DD606-93AB-4650-AAC2-4D1DCA12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0" y="2213648"/>
            <a:ext cx="5635831" cy="36082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014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62603"/>
            <a:ext cx="4782628" cy="1052409"/>
          </a:xfrm>
        </p:spPr>
        <p:txBody>
          <a:bodyPr/>
          <a:lstStyle/>
          <a:p>
            <a:r>
              <a:rPr lang="en-US" sz="1800"/>
              <a:t>extraction of various seismic attributes as engineered features</a:t>
            </a:r>
          </a:p>
          <a:p>
            <a:endParaRPr lang="en-US" sz="1800"/>
          </a:p>
          <a:p>
            <a:r>
              <a:rPr lang="en-US" sz="1800"/>
              <a:t>amplitude, envelope, relative acoustic impedance, smooth dip of maximum similarity, parallel bed indicator, smooth similarity </a:t>
            </a:r>
          </a:p>
          <a:p>
            <a:endParaRPr lang="en-US" sz="1800"/>
          </a:p>
          <a:p>
            <a:r>
              <a:rPr lang="en-US" sz="1800"/>
              <a:t>summarized as average and root mean square over the formation of interest.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Seismic Attribute Calculation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15B29-D2DB-43D6-B640-544CE1E5B122}"/>
              </a:ext>
            </a:extLst>
          </p:cNvPr>
          <p:cNvSpPr txBox="1"/>
          <p:nvPr/>
        </p:nvSpPr>
        <p:spPr>
          <a:xfrm>
            <a:off x="6343184" y="5608096"/>
            <a:ext cx="48894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Example engineered seismic features location maps and distributions.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5AD5C0-9EC4-4122-A6E9-1F0E873A2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587" y="1556091"/>
            <a:ext cx="6162675" cy="39338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15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299411"/>
            <a:ext cx="3552033" cy="1052409"/>
          </a:xfrm>
        </p:spPr>
        <p:txBody>
          <a:bodyPr/>
          <a:lstStyle/>
          <a:p>
            <a:r>
              <a:rPr lang="en-US" sz="1800"/>
              <a:t>survey segmentation and evaluation, dip and strike surveys</a:t>
            </a:r>
          </a:p>
          <a:p>
            <a:endParaRPr lang="en-US" sz="1800"/>
          </a:p>
          <a:p>
            <a:r>
              <a:rPr lang="en-US" sz="1800"/>
              <a:t>select consistent surveys to reduce spatial contradiction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Data Integration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BCD2CD-3920-4337-811F-AFBB389D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61" y="748689"/>
            <a:ext cx="7408410" cy="288097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42F321-2AF8-44AB-A947-4864A8635786}"/>
              </a:ext>
            </a:extLst>
          </p:cNvPr>
          <p:cNvSpPr txBox="1"/>
          <p:nvPr/>
        </p:nvSpPr>
        <p:spPr>
          <a:xfrm>
            <a:off x="4746653" y="3710683"/>
            <a:ext cx="69958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Seismic lines labelled by orientation and histogram of Miocene data for each seismic line orientation.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4C9C0-ECA2-4125-AEB0-477036B6A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39" y="3265402"/>
            <a:ext cx="3765679" cy="288097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AD2CA8-E08C-47CB-9178-FE3060381F98}"/>
              </a:ext>
            </a:extLst>
          </p:cNvPr>
          <p:cNvSpPr txBox="1"/>
          <p:nvPr/>
        </p:nvSpPr>
        <p:spPr>
          <a:xfrm>
            <a:off x="4447997" y="5907954"/>
            <a:ext cx="2036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Extracted dip seismic lines.</a:t>
            </a:r>
          </a:p>
        </p:txBody>
      </p:sp>
    </p:spTree>
    <p:extLst>
      <p:ext uri="{BB962C8B-B14F-4D97-AF65-F5344CB8AC3E}">
        <p14:creationId xmlns:p14="http://schemas.microsoft.com/office/powerpoint/2010/main" val="160306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Data Integration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2226A2E-35E3-456E-8EED-93E0E775CB9E}"/>
              </a:ext>
            </a:extLst>
          </p:cNvPr>
          <p:cNvSpPr txBox="1">
            <a:spLocks/>
          </p:cNvSpPr>
          <p:nvPr/>
        </p:nvSpPr>
        <p:spPr>
          <a:xfrm>
            <a:off x="470339" y="4792262"/>
            <a:ext cx="10788274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quantification of data spacing with nearest neighbor plot, the Euclidian distance to nearest data from each seismic data point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in general, the decimated, selected seismic lines have a data spacing is 300 m – 600 m</a:t>
            </a:r>
            <a:endParaRPr 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FE9571-E7A4-4BBF-9A30-FF69E298C4E6}"/>
              </a:ext>
            </a:extLst>
          </p:cNvPr>
          <p:cNvSpPr txBox="1"/>
          <p:nvPr/>
        </p:nvSpPr>
        <p:spPr>
          <a:xfrm>
            <a:off x="4072047" y="4130065"/>
            <a:ext cx="4047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Quantification of data spacing with nearest neighbor plot.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AFE70F-9CB3-4C59-A87D-78392D6E5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49" y="1368111"/>
            <a:ext cx="6885701" cy="261232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80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Volume Variance Relations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390039" y="1560002"/>
            <a:ext cx="6594961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What scale to model?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as the volume support, scale increases the variance decreases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this rate of reduction depends on the scale of the heterogeneity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we empirically upscale the data and evaluate the reduction in variance to select an optimum scale for the basic scale model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E0FBB-8F21-44EF-9D7A-C7DC4885590A}"/>
              </a:ext>
            </a:extLst>
          </p:cNvPr>
          <p:cNvSpPr txBox="1"/>
          <p:nvPr/>
        </p:nvSpPr>
        <p:spPr>
          <a:xfrm>
            <a:off x="5359911" y="5459126"/>
            <a:ext cx="2018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/>
              <a:t>Example of volume variance relations.</a:t>
            </a:r>
            <a:endParaRPr lang="en-US" sz="1200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488D40-B2B4-4176-98DE-74B21EDF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934" y="156444"/>
            <a:ext cx="4515809" cy="598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0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Data Integration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470339" y="5142141"/>
            <a:ext cx="10788274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apply volume-variance relations to calculate the optimum basin-scale map cell size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with 1000m cell size we retain over 95% of the original variance with about 140k model cells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E0FBB-8F21-44EF-9D7A-C7DC4885590A}"/>
              </a:ext>
            </a:extLst>
          </p:cNvPr>
          <p:cNvSpPr txBox="1"/>
          <p:nvPr/>
        </p:nvSpPr>
        <p:spPr>
          <a:xfrm>
            <a:off x="3086877" y="4663567"/>
            <a:ext cx="6018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/>
              <a:t>Example seismic attribute vs. seismic map cell size with volume variance relations.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B00D56-02B7-4D88-BDB3-DCAB586E1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087" y="1186021"/>
            <a:ext cx="4695825" cy="33718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694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Declustering and Debiasing Spatial Data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4ED9D6AB-7479-4633-99EF-510EA5AA31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302" y="1437133"/>
                <a:ext cx="5050952" cy="1118255"/>
              </a:xfrm>
              <a:prstGeom prst="rect">
                <a:avLst/>
              </a:prstGeom>
            </p:spPr>
            <p:txBody>
              <a:bodyPr/>
              <a:lstStyle>
                <a:lvl1pPr marL="169863" indent="-169863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1313" indent="-1714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17525" indent="-176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7388" indent="-1698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7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9863" lvl="1" indent="0">
                  <a:buNone/>
                </a:pPr>
                <a:r>
                  <a:rPr lang="en-US" sz="1800"/>
                  <a:t>Is the data biased?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data weights calculated as a function of local sampling density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cell mesh applied to assess local sampling density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weights are applied to weight any statistical inputs for model predictions, e.g., the variance: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marL="169863" lvl="1" indent="0">
                  <a:buNone/>
                </a:pPr>
                <a:r>
                  <a:rPr lang="en-US" sz="1800"/>
                  <a:t>  where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/>
                  <a:t> are the weights and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/>
                  <a:t> are </a:t>
                </a:r>
              </a:p>
              <a:p>
                <a:pPr marL="169863" lvl="1" indent="0">
                  <a:buNone/>
                </a:pPr>
                <a:r>
                  <a:rPr lang="en-US" sz="1800"/>
                  <a:t>  the data.</a:t>
                </a:r>
              </a:p>
            </p:txBody>
          </p:sp>
        </mc:Choice>
        <mc:Fallback xmlns="">
          <p:sp>
            <p:nvSpPr>
              <p:cNvPr id="8" name="Text Placeholder 4">
                <a:extLst>
                  <a:ext uri="{FF2B5EF4-FFF2-40B4-BE49-F238E27FC236}">
                    <a16:creationId xmlns:a16="http://schemas.microsoft.com/office/drawing/2014/main" id="{4ED9D6AB-7479-4633-99EF-510EA5AA3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02" y="1437133"/>
                <a:ext cx="5050952" cy="1118255"/>
              </a:xfrm>
              <a:prstGeom prst="rect">
                <a:avLst/>
              </a:prstGeom>
              <a:blipFill>
                <a:blip r:embed="rId2"/>
                <a:stretch>
                  <a:fillRect t="-5464" r="-1930" b="-337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AF4DE8E-381A-4F19-B050-C92BEE2C1CE3}"/>
              </a:ext>
            </a:extLst>
          </p:cNvPr>
          <p:cNvSpPr txBox="1"/>
          <p:nvPr/>
        </p:nvSpPr>
        <p:spPr>
          <a:xfrm>
            <a:off x="6621486" y="5423444"/>
            <a:ext cx="5008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Example of cell-based declustering, weights based on local data sampling density (modified from Pyrcz and Deutsch (2014).</a:t>
            </a:r>
            <a:endParaRPr lang="en-US" sz="1200" b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535727-0816-4226-AE3E-B315555A4AA2}"/>
              </a:ext>
            </a:extLst>
          </p:cNvPr>
          <p:cNvCxnSpPr>
            <a:cxnSpLocks/>
          </p:cNvCxnSpPr>
          <p:nvPr/>
        </p:nvCxnSpPr>
        <p:spPr>
          <a:xfrm>
            <a:off x="6122519" y="2293209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DE4B08-1BE0-49CF-BE5D-222CF14214FF}"/>
              </a:ext>
            </a:extLst>
          </p:cNvPr>
          <p:cNvCxnSpPr>
            <a:cxnSpLocks/>
          </p:cNvCxnSpPr>
          <p:nvPr/>
        </p:nvCxnSpPr>
        <p:spPr>
          <a:xfrm>
            <a:off x="6642383" y="2294808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B1E254-05A3-44D6-87EF-920675F3A8C8}"/>
              </a:ext>
            </a:extLst>
          </p:cNvPr>
          <p:cNvCxnSpPr>
            <a:cxnSpLocks/>
          </p:cNvCxnSpPr>
          <p:nvPr/>
        </p:nvCxnSpPr>
        <p:spPr>
          <a:xfrm>
            <a:off x="7143052" y="2296408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DA0BAE-B455-4AE8-A1C5-DAE48DCE6128}"/>
              </a:ext>
            </a:extLst>
          </p:cNvPr>
          <p:cNvCxnSpPr>
            <a:cxnSpLocks/>
          </p:cNvCxnSpPr>
          <p:nvPr/>
        </p:nvCxnSpPr>
        <p:spPr>
          <a:xfrm>
            <a:off x="7653318" y="2288411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F7C435-106F-4020-8099-8DC280BAD313}"/>
              </a:ext>
            </a:extLst>
          </p:cNvPr>
          <p:cNvCxnSpPr>
            <a:cxnSpLocks/>
          </p:cNvCxnSpPr>
          <p:nvPr/>
        </p:nvCxnSpPr>
        <p:spPr>
          <a:xfrm>
            <a:off x="8153987" y="2290010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E9013-0554-4BDE-B890-6F8A4ADD15D3}"/>
              </a:ext>
            </a:extLst>
          </p:cNvPr>
          <p:cNvCxnSpPr>
            <a:cxnSpLocks/>
          </p:cNvCxnSpPr>
          <p:nvPr/>
        </p:nvCxnSpPr>
        <p:spPr>
          <a:xfrm>
            <a:off x="8635461" y="2291611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55C527-00B6-4C72-A625-646EB203D32C}"/>
              </a:ext>
            </a:extLst>
          </p:cNvPr>
          <p:cNvCxnSpPr>
            <a:cxnSpLocks/>
          </p:cNvCxnSpPr>
          <p:nvPr/>
        </p:nvCxnSpPr>
        <p:spPr>
          <a:xfrm>
            <a:off x="9157724" y="2283612"/>
            <a:ext cx="0" cy="30352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14DBFD3-9CE4-4582-9364-2E91853666D8}"/>
              </a:ext>
            </a:extLst>
          </p:cNvPr>
          <p:cNvCxnSpPr>
            <a:cxnSpLocks/>
          </p:cNvCxnSpPr>
          <p:nvPr/>
        </p:nvCxnSpPr>
        <p:spPr>
          <a:xfrm>
            <a:off x="6122519" y="2302806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2552F1B-F24D-43C6-AB44-5197E51C9080}"/>
              </a:ext>
            </a:extLst>
          </p:cNvPr>
          <p:cNvCxnSpPr>
            <a:cxnSpLocks/>
          </p:cNvCxnSpPr>
          <p:nvPr/>
        </p:nvCxnSpPr>
        <p:spPr>
          <a:xfrm>
            <a:off x="6122519" y="3875021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937DFC-D12D-48F4-A41A-BA6FE859F55D}"/>
              </a:ext>
            </a:extLst>
          </p:cNvPr>
          <p:cNvCxnSpPr>
            <a:cxnSpLocks/>
          </p:cNvCxnSpPr>
          <p:nvPr/>
        </p:nvCxnSpPr>
        <p:spPr>
          <a:xfrm>
            <a:off x="6126524" y="4810143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8692568-C213-49E3-A211-8E98311ECC6B}"/>
              </a:ext>
            </a:extLst>
          </p:cNvPr>
          <p:cNvCxnSpPr>
            <a:cxnSpLocks/>
          </p:cNvCxnSpPr>
          <p:nvPr/>
        </p:nvCxnSpPr>
        <p:spPr>
          <a:xfrm>
            <a:off x="6122519" y="5318816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65142E-3E42-428C-9EE7-CCD20235487A}"/>
              </a:ext>
            </a:extLst>
          </p:cNvPr>
          <p:cNvCxnSpPr>
            <a:cxnSpLocks/>
          </p:cNvCxnSpPr>
          <p:nvPr/>
        </p:nvCxnSpPr>
        <p:spPr>
          <a:xfrm flipH="1">
            <a:off x="9123330" y="3057808"/>
            <a:ext cx="367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CBFD85-0F08-49F0-8245-F5B34101B660}"/>
              </a:ext>
            </a:extLst>
          </p:cNvPr>
          <p:cNvCxnSpPr>
            <a:cxnSpLocks/>
          </p:cNvCxnSpPr>
          <p:nvPr/>
        </p:nvCxnSpPr>
        <p:spPr>
          <a:xfrm flipH="1">
            <a:off x="9115340" y="3580872"/>
            <a:ext cx="367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4E78E0-0BB4-4214-B9C5-F9A437CEB177}"/>
              </a:ext>
            </a:extLst>
          </p:cNvPr>
          <p:cNvCxnSpPr>
            <a:cxnSpLocks/>
          </p:cNvCxnSpPr>
          <p:nvPr/>
        </p:nvCxnSpPr>
        <p:spPr>
          <a:xfrm flipH="1">
            <a:off x="9119335" y="4059945"/>
            <a:ext cx="367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CB130F-6B5B-4742-A887-D101322ECA80}"/>
              </a:ext>
            </a:extLst>
          </p:cNvPr>
          <p:cNvCxnSpPr>
            <a:cxnSpLocks/>
          </p:cNvCxnSpPr>
          <p:nvPr/>
        </p:nvCxnSpPr>
        <p:spPr>
          <a:xfrm flipH="1">
            <a:off x="9115340" y="4573412"/>
            <a:ext cx="367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C5D6133-4756-4F6E-BD5A-A7E31938FA61}"/>
              </a:ext>
            </a:extLst>
          </p:cNvPr>
          <p:cNvSpPr/>
          <p:nvPr/>
        </p:nvSpPr>
        <p:spPr>
          <a:xfrm>
            <a:off x="7463768" y="241877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819DC43-F27E-4C29-9CBC-D56FA5EA8C76}"/>
              </a:ext>
            </a:extLst>
          </p:cNvPr>
          <p:cNvSpPr/>
          <p:nvPr/>
        </p:nvSpPr>
        <p:spPr>
          <a:xfrm>
            <a:off x="7009486" y="256433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5E2CD0-A9CE-4328-A070-94F3E445341D}"/>
              </a:ext>
            </a:extLst>
          </p:cNvPr>
          <p:cNvSpPr/>
          <p:nvPr/>
        </p:nvSpPr>
        <p:spPr>
          <a:xfrm>
            <a:off x="6867124" y="271469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BDD3CE1-D5F7-44DC-8933-AF7FA45B971B}"/>
              </a:ext>
            </a:extLst>
          </p:cNvPr>
          <p:cNvSpPr/>
          <p:nvPr/>
        </p:nvSpPr>
        <p:spPr>
          <a:xfrm>
            <a:off x="6715163" y="256273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1E9528-E3E6-4617-858C-6837D6383C2A}"/>
              </a:ext>
            </a:extLst>
          </p:cNvPr>
          <p:cNvSpPr/>
          <p:nvPr/>
        </p:nvSpPr>
        <p:spPr>
          <a:xfrm>
            <a:off x="7311807" y="256433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349903A-F70B-482B-B599-53544943BF91}"/>
              </a:ext>
            </a:extLst>
          </p:cNvPr>
          <p:cNvSpPr/>
          <p:nvPr/>
        </p:nvSpPr>
        <p:spPr>
          <a:xfrm>
            <a:off x="7463768" y="271629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FEC94C3-8547-491F-BA66-D2E32164E7E3}"/>
              </a:ext>
            </a:extLst>
          </p:cNvPr>
          <p:cNvSpPr/>
          <p:nvPr/>
        </p:nvSpPr>
        <p:spPr>
          <a:xfrm>
            <a:off x="8960975" y="361845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0D21100-3C53-4E9C-8D9E-5635E3D93A16}"/>
              </a:ext>
            </a:extLst>
          </p:cNvPr>
          <p:cNvSpPr/>
          <p:nvPr/>
        </p:nvSpPr>
        <p:spPr>
          <a:xfrm>
            <a:off x="8809015" y="346169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25017A4-03DE-465E-BD0F-80F3BF91639D}"/>
              </a:ext>
            </a:extLst>
          </p:cNvPr>
          <p:cNvSpPr/>
          <p:nvPr/>
        </p:nvSpPr>
        <p:spPr>
          <a:xfrm>
            <a:off x="8802617" y="436705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2790F59-1A1E-44E7-8DB0-ED47764DC848}"/>
              </a:ext>
            </a:extLst>
          </p:cNvPr>
          <p:cNvSpPr/>
          <p:nvPr/>
        </p:nvSpPr>
        <p:spPr>
          <a:xfrm>
            <a:off x="8809015" y="406154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9E4D23B-FF69-463D-913C-722CEA3C0966}"/>
              </a:ext>
            </a:extLst>
          </p:cNvPr>
          <p:cNvSpPr/>
          <p:nvPr/>
        </p:nvSpPr>
        <p:spPr>
          <a:xfrm>
            <a:off x="7913248" y="256593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887FAA3-5EF8-4238-98D1-53C70C54F581}"/>
              </a:ext>
            </a:extLst>
          </p:cNvPr>
          <p:cNvSpPr/>
          <p:nvPr/>
        </p:nvSpPr>
        <p:spPr>
          <a:xfrm>
            <a:off x="8658654" y="331853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003088D-7881-4EAB-B01A-C7369D60FB4E}"/>
              </a:ext>
            </a:extLst>
          </p:cNvPr>
          <p:cNvSpPr/>
          <p:nvPr/>
        </p:nvSpPr>
        <p:spPr>
          <a:xfrm>
            <a:off x="8965774" y="332093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8DBB26E-29CD-4416-AF69-BD40F081980F}"/>
              </a:ext>
            </a:extLst>
          </p:cNvPr>
          <p:cNvSpPr/>
          <p:nvPr/>
        </p:nvSpPr>
        <p:spPr>
          <a:xfrm>
            <a:off x="8813813" y="31681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8FEA73C-5F6C-4C9A-9912-0C8B3E92D2D5}"/>
              </a:ext>
            </a:extLst>
          </p:cNvPr>
          <p:cNvSpPr/>
          <p:nvPr/>
        </p:nvSpPr>
        <p:spPr>
          <a:xfrm>
            <a:off x="8807415" y="467817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27CA303-A80B-4F55-8C03-45C1D29AAD78}"/>
              </a:ext>
            </a:extLst>
          </p:cNvPr>
          <p:cNvSpPr/>
          <p:nvPr/>
        </p:nvSpPr>
        <p:spPr>
          <a:xfrm>
            <a:off x="7299011" y="466778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5B4931F-EA5C-4AF1-A631-95944DF595F5}"/>
              </a:ext>
            </a:extLst>
          </p:cNvPr>
          <p:cNvSpPr/>
          <p:nvPr/>
        </p:nvSpPr>
        <p:spPr>
          <a:xfrm>
            <a:off x="8204373" y="467098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9591C0C-BF2B-4C15-A041-F7E86F7DC323}"/>
              </a:ext>
            </a:extLst>
          </p:cNvPr>
          <p:cNvSpPr/>
          <p:nvPr/>
        </p:nvSpPr>
        <p:spPr>
          <a:xfrm>
            <a:off x="6699168" y="497010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9E7E05A-8ED5-46F8-8A3F-AF60C10A6B65}"/>
              </a:ext>
            </a:extLst>
          </p:cNvPr>
          <p:cNvSpPr/>
          <p:nvPr/>
        </p:nvSpPr>
        <p:spPr>
          <a:xfrm>
            <a:off x="8505095" y="467417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557FE99-51C2-4CCA-9956-13A5156103BA}"/>
              </a:ext>
            </a:extLst>
          </p:cNvPr>
          <p:cNvSpPr/>
          <p:nvPr/>
        </p:nvSpPr>
        <p:spPr>
          <a:xfrm>
            <a:off x="7004688" y="496850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F7438D7-AE75-43E5-89EF-F85A7121DD54}"/>
              </a:ext>
            </a:extLst>
          </p:cNvPr>
          <p:cNvSpPr/>
          <p:nvPr/>
        </p:nvSpPr>
        <p:spPr>
          <a:xfrm>
            <a:off x="7308608" y="497010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1AA4EC-52CA-4761-9698-8E5EFA3B5DA4}"/>
              </a:ext>
            </a:extLst>
          </p:cNvPr>
          <p:cNvSpPr/>
          <p:nvPr/>
        </p:nvSpPr>
        <p:spPr>
          <a:xfrm>
            <a:off x="7897254" y="497810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8ED366B-5F27-4588-B1FC-C79BC13BF1F5}"/>
              </a:ext>
            </a:extLst>
          </p:cNvPr>
          <p:cNvSpPr/>
          <p:nvPr/>
        </p:nvSpPr>
        <p:spPr>
          <a:xfrm>
            <a:off x="8210772" y="497490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EC2D924-FB51-40CA-9C15-392BC75CA89E}"/>
              </a:ext>
            </a:extLst>
          </p:cNvPr>
          <p:cNvSpPr/>
          <p:nvPr/>
        </p:nvSpPr>
        <p:spPr>
          <a:xfrm>
            <a:off x="8513892" y="496210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B533E89-59C2-43EF-B2E6-17582B4CA88E}"/>
              </a:ext>
            </a:extLst>
          </p:cNvPr>
          <p:cNvSpPr/>
          <p:nvPr/>
        </p:nvSpPr>
        <p:spPr>
          <a:xfrm>
            <a:off x="8660254" y="39271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BD787E1-936A-4855-8997-099F2A669DED}"/>
              </a:ext>
            </a:extLst>
          </p:cNvPr>
          <p:cNvSpPr/>
          <p:nvPr/>
        </p:nvSpPr>
        <p:spPr>
          <a:xfrm>
            <a:off x="8661854" y="362645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7DAB02-3E76-4CF9-B663-6A3DE23575FC}"/>
              </a:ext>
            </a:extLst>
          </p:cNvPr>
          <p:cNvSpPr/>
          <p:nvPr/>
        </p:nvSpPr>
        <p:spPr>
          <a:xfrm>
            <a:off x="6411243" y="406793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070EBF5-39F2-4ADC-92F6-F2D826169435}"/>
              </a:ext>
            </a:extLst>
          </p:cNvPr>
          <p:cNvSpPr/>
          <p:nvPr/>
        </p:nvSpPr>
        <p:spPr>
          <a:xfrm>
            <a:off x="6264082" y="392077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F0F34F9-A61E-4709-9179-C9FF12769CBE}"/>
              </a:ext>
            </a:extLst>
          </p:cNvPr>
          <p:cNvSpPr/>
          <p:nvPr/>
        </p:nvSpPr>
        <p:spPr>
          <a:xfrm>
            <a:off x="6697568" y="466618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DAF5A7D-E23F-4E2C-8A75-1E0B85B85A4F}"/>
              </a:ext>
            </a:extLst>
          </p:cNvPr>
          <p:cNvSpPr/>
          <p:nvPr/>
        </p:nvSpPr>
        <p:spPr>
          <a:xfrm>
            <a:off x="7001488" y="466778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5E717CA-8A4B-400A-BA2D-CDF621FC0C09}"/>
              </a:ext>
            </a:extLst>
          </p:cNvPr>
          <p:cNvSpPr/>
          <p:nvPr/>
        </p:nvSpPr>
        <p:spPr>
          <a:xfrm>
            <a:off x="6849528" y="451582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285D63C-51AB-4DF8-B72A-FEBEEC57FA3C}"/>
              </a:ext>
            </a:extLst>
          </p:cNvPr>
          <p:cNvSpPr/>
          <p:nvPr/>
        </p:nvSpPr>
        <p:spPr>
          <a:xfrm>
            <a:off x="6251285" y="421989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3472DC3-1075-4267-9F94-A0D54B53EF87}"/>
              </a:ext>
            </a:extLst>
          </p:cNvPr>
          <p:cNvSpPr/>
          <p:nvPr/>
        </p:nvSpPr>
        <p:spPr>
          <a:xfrm>
            <a:off x="6252886" y="451902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65CB24-CCAE-496D-A288-A86EC4BFFC8D}"/>
              </a:ext>
            </a:extLst>
          </p:cNvPr>
          <p:cNvSpPr/>
          <p:nvPr/>
        </p:nvSpPr>
        <p:spPr>
          <a:xfrm>
            <a:off x="6403246" y="436705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4CD259B-41CA-4C01-8CEC-029443DB8B38}"/>
              </a:ext>
            </a:extLst>
          </p:cNvPr>
          <p:cNvSpPr/>
          <p:nvPr/>
        </p:nvSpPr>
        <p:spPr>
          <a:xfrm>
            <a:off x="6400047" y="467098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D6BE40E-8772-473D-902C-E0AF75FD2F09}"/>
              </a:ext>
            </a:extLst>
          </p:cNvPr>
          <p:cNvSpPr/>
          <p:nvPr/>
        </p:nvSpPr>
        <p:spPr>
          <a:xfrm>
            <a:off x="8210772" y="437025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E11A7DC-95F3-4565-85A7-3AB9FDF61E5A}"/>
              </a:ext>
            </a:extLst>
          </p:cNvPr>
          <p:cNvSpPr/>
          <p:nvPr/>
        </p:nvSpPr>
        <p:spPr>
          <a:xfrm>
            <a:off x="8505094" y="436706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35670AD-A495-411D-ACF8-DF8F49B26293}"/>
              </a:ext>
            </a:extLst>
          </p:cNvPr>
          <p:cNvSpPr/>
          <p:nvPr/>
        </p:nvSpPr>
        <p:spPr>
          <a:xfrm>
            <a:off x="6404846" y="496850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933C9BC-423A-41E5-A442-5B920CFBB924}"/>
              </a:ext>
            </a:extLst>
          </p:cNvPr>
          <p:cNvSpPr/>
          <p:nvPr/>
        </p:nvSpPr>
        <p:spPr>
          <a:xfrm>
            <a:off x="6555206" y="451902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EAF4929-AD90-431D-973F-3BADD16EE165}"/>
              </a:ext>
            </a:extLst>
          </p:cNvPr>
          <p:cNvSpPr/>
          <p:nvPr/>
        </p:nvSpPr>
        <p:spPr>
          <a:xfrm>
            <a:off x="6699169" y="31705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2CE988-00CD-4EC2-8B90-9251DE04E9F0}"/>
              </a:ext>
            </a:extLst>
          </p:cNvPr>
          <p:cNvSpPr/>
          <p:nvPr/>
        </p:nvSpPr>
        <p:spPr>
          <a:xfrm>
            <a:off x="6705566" y="286985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2C8C439-6B89-44F5-9BE3-96CADF91A71A}"/>
              </a:ext>
            </a:extLst>
          </p:cNvPr>
          <p:cNvSpPr/>
          <p:nvPr/>
        </p:nvSpPr>
        <p:spPr>
          <a:xfrm>
            <a:off x="6558405" y="362005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85122E7-8BB7-4EEC-93D7-2F360ED138B0}"/>
              </a:ext>
            </a:extLst>
          </p:cNvPr>
          <p:cNvSpPr/>
          <p:nvPr/>
        </p:nvSpPr>
        <p:spPr>
          <a:xfrm>
            <a:off x="6408045" y="347449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4822848-6070-4294-AA84-E1240EDA4513}"/>
              </a:ext>
            </a:extLst>
          </p:cNvPr>
          <p:cNvSpPr/>
          <p:nvPr/>
        </p:nvSpPr>
        <p:spPr>
          <a:xfrm>
            <a:off x="6558405" y="392237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1E4FE02-64D3-4214-8BF2-839B2A395A22}"/>
              </a:ext>
            </a:extLst>
          </p:cNvPr>
          <p:cNvSpPr/>
          <p:nvPr/>
        </p:nvSpPr>
        <p:spPr>
          <a:xfrm>
            <a:off x="6564802" y="422629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6EC2B7F-2266-439A-BD8E-5B3FE7B1150D}"/>
              </a:ext>
            </a:extLst>
          </p:cNvPr>
          <p:cNvSpPr/>
          <p:nvPr/>
        </p:nvSpPr>
        <p:spPr>
          <a:xfrm>
            <a:off x="6408045" y="286985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29043F2-B225-4F33-9155-0B0AA793DFAA}"/>
              </a:ext>
            </a:extLst>
          </p:cNvPr>
          <p:cNvSpPr/>
          <p:nvPr/>
        </p:nvSpPr>
        <p:spPr>
          <a:xfrm>
            <a:off x="6404846" y="317377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3F88A8A-2223-4BAC-BBB4-DC632BB01AD9}"/>
              </a:ext>
            </a:extLst>
          </p:cNvPr>
          <p:cNvSpPr/>
          <p:nvPr/>
        </p:nvSpPr>
        <p:spPr>
          <a:xfrm>
            <a:off x="7305410" y="287545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7CB4B31-BDBA-47BB-B938-FA4ADBDEE132}"/>
              </a:ext>
            </a:extLst>
          </p:cNvPr>
          <p:cNvSpPr/>
          <p:nvPr/>
        </p:nvSpPr>
        <p:spPr>
          <a:xfrm>
            <a:off x="7456570" y="301941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175AD05-6695-420A-A892-3D3517E659B3}"/>
              </a:ext>
            </a:extLst>
          </p:cNvPr>
          <p:cNvSpPr/>
          <p:nvPr/>
        </p:nvSpPr>
        <p:spPr>
          <a:xfrm>
            <a:off x="6843931" y="362885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ED4ECF9-6DD8-4D24-A58C-318D5E86F505}"/>
              </a:ext>
            </a:extLst>
          </p:cNvPr>
          <p:cNvSpPr/>
          <p:nvPr/>
        </p:nvSpPr>
        <p:spPr>
          <a:xfrm>
            <a:off x="6856727" y="39311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4964F48-2FAD-4968-9D46-075F40648D6C}"/>
              </a:ext>
            </a:extLst>
          </p:cNvPr>
          <p:cNvSpPr/>
          <p:nvPr/>
        </p:nvSpPr>
        <p:spPr>
          <a:xfrm>
            <a:off x="6855126" y="422389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28B272D-FAA1-4888-8880-E63E99B1D6D6}"/>
              </a:ext>
            </a:extLst>
          </p:cNvPr>
          <p:cNvSpPr/>
          <p:nvPr/>
        </p:nvSpPr>
        <p:spPr>
          <a:xfrm>
            <a:off x="7006288" y="437265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DE93D7A5-83D4-4F34-B8CE-14879D05984B}"/>
              </a:ext>
            </a:extLst>
          </p:cNvPr>
          <p:cNvSpPr/>
          <p:nvPr/>
        </p:nvSpPr>
        <p:spPr>
          <a:xfrm>
            <a:off x="6851128" y="333533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F6B2622-E42C-4011-BF8F-4BF8F1787821}"/>
              </a:ext>
            </a:extLst>
          </p:cNvPr>
          <p:cNvSpPr/>
          <p:nvPr/>
        </p:nvSpPr>
        <p:spPr>
          <a:xfrm>
            <a:off x="6999089" y="287945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81D6448-C20B-4B0F-97C2-1E9EFC7B2A30}"/>
              </a:ext>
            </a:extLst>
          </p:cNvPr>
          <p:cNvSpPr/>
          <p:nvPr/>
        </p:nvSpPr>
        <p:spPr>
          <a:xfrm>
            <a:off x="7001488" y="317697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0C085EB8-8FB4-4667-AF63-4C7C7AB8D036}"/>
              </a:ext>
            </a:extLst>
          </p:cNvPr>
          <p:cNvSpPr/>
          <p:nvPr/>
        </p:nvSpPr>
        <p:spPr>
          <a:xfrm>
            <a:off x="6703967" y="347449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D6FFCB5D-B790-4EC9-AD0F-3D2C33B75C69}"/>
              </a:ext>
            </a:extLst>
          </p:cNvPr>
          <p:cNvSpPr/>
          <p:nvPr/>
        </p:nvSpPr>
        <p:spPr>
          <a:xfrm>
            <a:off x="6707166" y="407753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0E494CB-6B61-4EF1-BA9E-DCA28A1028EB}"/>
              </a:ext>
            </a:extLst>
          </p:cNvPr>
          <p:cNvSpPr/>
          <p:nvPr/>
        </p:nvSpPr>
        <p:spPr>
          <a:xfrm>
            <a:off x="6708765" y="436705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541B641D-80B5-46B5-ADD0-41A2FAFF9166}"/>
              </a:ext>
            </a:extLst>
          </p:cNvPr>
          <p:cNvSpPr/>
          <p:nvPr/>
        </p:nvSpPr>
        <p:spPr>
          <a:xfrm>
            <a:off x="7447772" y="392397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E6D76148-BB28-4AA2-B520-AF8107000E62}"/>
              </a:ext>
            </a:extLst>
          </p:cNvPr>
          <p:cNvSpPr/>
          <p:nvPr/>
        </p:nvSpPr>
        <p:spPr>
          <a:xfrm>
            <a:off x="7290213" y="347289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75EBD15-0DE4-49B0-8BB5-023E46CB5A7B}"/>
              </a:ext>
            </a:extLst>
          </p:cNvPr>
          <p:cNvSpPr/>
          <p:nvPr/>
        </p:nvSpPr>
        <p:spPr>
          <a:xfrm>
            <a:off x="7292611" y="31737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68C35C3D-FF23-43C3-B857-FB05E44E6A44}"/>
              </a:ext>
            </a:extLst>
          </p:cNvPr>
          <p:cNvSpPr/>
          <p:nvPr/>
        </p:nvSpPr>
        <p:spPr>
          <a:xfrm>
            <a:off x="8357134" y="392717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BBF8510-2DA6-462C-87C0-D1EB1F2F7896}"/>
              </a:ext>
            </a:extLst>
          </p:cNvPr>
          <p:cNvSpPr/>
          <p:nvPr/>
        </p:nvSpPr>
        <p:spPr>
          <a:xfrm>
            <a:off x="7458970" y="331853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16A542F-ACC1-4046-8C34-6D8B0A42549C}"/>
              </a:ext>
            </a:extLst>
          </p:cNvPr>
          <p:cNvSpPr/>
          <p:nvPr/>
        </p:nvSpPr>
        <p:spPr>
          <a:xfrm>
            <a:off x="8521890" y="406713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3B1FB61-C02F-4A9D-A263-503C1505D7E8}"/>
              </a:ext>
            </a:extLst>
          </p:cNvPr>
          <p:cNvSpPr/>
          <p:nvPr/>
        </p:nvSpPr>
        <p:spPr>
          <a:xfrm>
            <a:off x="7906851" y="437745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D7AE4EA-E6BE-4597-98A2-AE87A963873F}"/>
              </a:ext>
            </a:extLst>
          </p:cNvPr>
          <p:cNvSpPr/>
          <p:nvPr/>
        </p:nvSpPr>
        <p:spPr>
          <a:xfrm>
            <a:off x="6986292" y="346409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8BE5E7F-8145-49D5-8477-655C03D60523}"/>
              </a:ext>
            </a:extLst>
          </p:cNvPr>
          <p:cNvSpPr/>
          <p:nvPr/>
        </p:nvSpPr>
        <p:spPr>
          <a:xfrm>
            <a:off x="7301411" y="438145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B5A7B0EA-2C85-4E50-9695-B13BDC2E5A6B}"/>
              </a:ext>
            </a:extLst>
          </p:cNvPr>
          <p:cNvSpPr/>
          <p:nvPr/>
        </p:nvSpPr>
        <p:spPr>
          <a:xfrm>
            <a:off x="7297347" y="407112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2ADF035-509A-4911-91A9-73A603D2166C}"/>
              </a:ext>
            </a:extLst>
          </p:cNvPr>
          <p:cNvSpPr/>
          <p:nvPr/>
        </p:nvSpPr>
        <p:spPr>
          <a:xfrm>
            <a:off x="7015024" y="407592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146A4D0-3072-463A-BE8B-C78B38506A29}"/>
              </a:ext>
            </a:extLst>
          </p:cNvPr>
          <p:cNvSpPr/>
          <p:nvPr/>
        </p:nvSpPr>
        <p:spPr>
          <a:xfrm>
            <a:off x="8959376" y="393357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D112F09-D2E1-42C6-8FEA-FF74FE40A415}"/>
              </a:ext>
            </a:extLst>
          </p:cNvPr>
          <p:cNvSpPr/>
          <p:nvPr/>
        </p:nvSpPr>
        <p:spPr>
          <a:xfrm>
            <a:off x="8792620" y="422863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61DF0BC-486C-44EB-9FC6-8DE3A9582B80}"/>
              </a:ext>
            </a:extLst>
          </p:cNvPr>
          <p:cNvSpPr/>
          <p:nvPr/>
        </p:nvSpPr>
        <p:spPr>
          <a:xfrm>
            <a:off x="7753292" y="393677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3A27A9F6-B3BE-41E4-9764-B6A7F25E5BB0}"/>
              </a:ext>
            </a:extLst>
          </p:cNvPr>
          <p:cNvSpPr/>
          <p:nvPr/>
        </p:nvSpPr>
        <p:spPr>
          <a:xfrm>
            <a:off x="7468568" y="422789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F963979-A9E1-44A7-91BE-25CA479FEAB0}"/>
              </a:ext>
            </a:extLst>
          </p:cNvPr>
          <p:cNvSpPr/>
          <p:nvPr/>
        </p:nvSpPr>
        <p:spPr>
          <a:xfrm>
            <a:off x="7921249" y="347129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A62E91D2-D4CF-49E5-8806-FC30B398EB20}"/>
              </a:ext>
            </a:extLst>
          </p:cNvPr>
          <p:cNvSpPr/>
          <p:nvPr/>
        </p:nvSpPr>
        <p:spPr>
          <a:xfrm>
            <a:off x="7759691" y="362645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400964A9-ED97-4CBB-9739-E743F9F743C5}"/>
              </a:ext>
            </a:extLst>
          </p:cNvPr>
          <p:cNvSpPr/>
          <p:nvPr/>
        </p:nvSpPr>
        <p:spPr>
          <a:xfrm>
            <a:off x="7462168" y="362165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83D50FB1-457C-4CF6-93B7-572FE210B09C}"/>
              </a:ext>
            </a:extLst>
          </p:cNvPr>
          <p:cNvSpPr/>
          <p:nvPr/>
        </p:nvSpPr>
        <p:spPr>
          <a:xfrm>
            <a:off x="7762890" y="332733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5D5C0713-6C61-4BDC-B329-7A5ECE5D128A}"/>
              </a:ext>
            </a:extLst>
          </p:cNvPr>
          <p:cNvSpPr/>
          <p:nvPr/>
        </p:nvSpPr>
        <p:spPr>
          <a:xfrm>
            <a:off x="7927646" y="317537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0477E879-7921-4E49-89BB-D2EF2CA6E281}"/>
              </a:ext>
            </a:extLst>
          </p:cNvPr>
          <p:cNvSpPr/>
          <p:nvPr/>
        </p:nvSpPr>
        <p:spPr>
          <a:xfrm>
            <a:off x="8063610" y="301381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8DE1321-A8C1-432E-85E0-FC2DC3AF481F}"/>
              </a:ext>
            </a:extLst>
          </p:cNvPr>
          <p:cNvSpPr/>
          <p:nvPr/>
        </p:nvSpPr>
        <p:spPr>
          <a:xfrm>
            <a:off x="8218769" y="288104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D3EEA20C-FC00-4F7C-8887-62EDFE52337D}"/>
              </a:ext>
            </a:extLst>
          </p:cNvPr>
          <p:cNvSpPr/>
          <p:nvPr/>
        </p:nvSpPr>
        <p:spPr>
          <a:xfrm>
            <a:off x="8508295" y="257553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6D15FF8-4E00-4A8D-AE43-EB8B0A3E5DFD}"/>
              </a:ext>
            </a:extLst>
          </p:cNvPr>
          <p:cNvSpPr/>
          <p:nvPr/>
        </p:nvSpPr>
        <p:spPr>
          <a:xfrm>
            <a:off x="8221969" y="257712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4B4CDAE3-7171-499C-AC18-D743C2F64D7C}"/>
              </a:ext>
            </a:extLst>
          </p:cNvPr>
          <p:cNvSpPr/>
          <p:nvPr/>
        </p:nvSpPr>
        <p:spPr>
          <a:xfrm>
            <a:off x="7926047" y="286665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4DA2D9E-590D-41C0-B7FE-05A292BC6058}"/>
              </a:ext>
            </a:extLst>
          </p:cNvPr>
          <p:cNvSpPr/>
          <p:nvPr/>
        </p:nvSpPr>
        <p:spPr>
          <a:xfrm>
            <a:off x="7774086" y="301221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020F57B-4E67-4F6D-8C2C-D29EF68D0BFB}"/>
              </a:ext>
            </a:extLst>
          </p:cNvPr>
          <p:cNvSpPr/>
          <p:nvPr/>
        </p:nvSpPr>
        <p:spPr>
          <a:xfrm>
            <a:off x="8507495" y="288744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0D44BC50-0BF6-4686-A805-A28EAB9C120F}"/>
              </a:ext>
            </a:extLst>
          </p:cNvPr>
          <p:cNvSpPr/>
          <p:nvPr/>
        </p:nvSpPr>
        <p:spPr>
          <a:xfrm>
            <a:off x="8528291" y="318656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BB18230-E732-4B01-ABA1-5589E50A381D}"/>
              </a:ext>
            </a:extLst>
          </p:cNvPr>
          <p:cNvSpPr/>
          <p:nvPr/>
        </p:nvSpPr>
        <p:spPr>
          <a:xfrm>
            <a:off x="8366733" y="303460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1D9FFB9-495E-4224-B406-AB46B8F4B846}"/>
              </a:ext>
            </a:extLst>
          </p:cNvPr>
          <p:cNvSpPr/>
          <p:nvPr/>
        </p:nvSpPr>
        <p:spPr>
          <a:xfrm>
            <a:off x="8214772" y="318976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BC36626-2FA8-4BA7-BC2D-6D836B0161C8}"/>
              </a:ext>
            </a:extLst>
          </p:cNvPr>
          <p:cNvSpPr/>
          <p:nvPr/>
        </p:nvSpPr>
        <p:spPr>
          <a:xfrm>
            <a:off x="8365932" y="331613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5266A4BB-49A9-4F54-B187-5DEB68FE9332}"/>
              </a:ext>
            </a:extLst>
          </p:cNvPr>
          <p:cNvSpPr/>
          <p:nvPr/>
        </p:nvSpPr>
        <p:spPr>
          <a:xfrm>
            <a:off x="8521091" y="349048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B79ECE46-1501-4306-9987-DDB1D7C01E39}"/>
              </a:ext>
            </a:extLst>
          </p:cNvPr>
          <p:cNvSpPr/>
          <p:nvPr/>
        </p:nvSpPr>
        <p:spPr>
          <a:xfrm>
            <a:off x="8349936" y="362645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62D941A-467D-42CA-97CA-7B5BE6F70C69}"/>
              </a:ext>
            </a:extLst>
          </p:cNvPr>
          <p:cNvSpPr/>
          <p:nvPr/>
        </p:nvSpPr>
        <p:spPr>
          <a:xfrm>
            <a:off x="8217170" y="347449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75202DF3-3501-462F-84E5-77DEBA03A7ED}"/>
              </a:ext>
            </a:extLst>
          </p:cNvPr>
          <p:cNvSpPr/>
          <p:nvPr/>
        </p:nvSpPr>
        <p:spPr>
          <a:xfrm>
            <a:off x="8055612" y="331293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B3EF788-6286-44E2-A4D4-4900A63F9A59}"/>
              </a:ext>
            </a:extLst>
          </p:cNvPr>
          <p:cNvSpPr/>
          <p:nvPr/>
        </p:nvSpPr>
        <p:spPr>
          <a:xfrm>
            <a:off x="8058812" y="361365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C834709-B2F3-4D7E-9E98-3066EC43B468}"/>
              </a:ext>
            </a:extLst>
          </p:cNvPr>
          <p:cNvSpPr/>
          <p:nvPr/>
        </p:nvSpPr>
        <p:spPr>
          <a:xfrm>
            <a:off x="8062010" y="392397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46A660C-552A-487C-B239-710D2AA6D47F}"/>
              </a:ext>
            </a:extLst>
          </p:cNvPr>
          <p:cNvSpPr/>
          <p:nvPr/>
        </p:nvSpPr>
        <p:spPr>
          <a:xfrm>
            <a:off x="9000565" y="417557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3EB43B20-6BDE-4238-BE71-B28745888A07}"/>
              </a:ext>
            </a:extLst>
          </p:cNvPr>
          <p:cNvSpPr/>
          <p:nvPr/>
        </p:nvSpPr>
        <p:spPr>
          <a:xfrm>
            <a:off x="8820212" y="287785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93488FFC-DE61-449B-9CC6-629B762ACE24}"/>
              </a:ext>
            </a:extLst>
          </p:cNvPr>
          <p:cNvSpPr/>
          <p:nvPr/>
        </p:nvSpPr>
        <p:spPr>
          <a:xfrm>
            <a:off x="7622125" y="286825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C1C29FED-2B4E-4DD4-8AA0-F50C13EF98B6}"/>
              </a:ext>
            </a:extLst>
          </p:cNvPr>
          <p:cNvSpPr/>
          <p:nvPr/>
        </p:nvSpPr>
        <p:spPr>
          <a:xfrm>
            <a:off x="7622125" y="259233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3EED6F9-3DC3-4C85-BA0C-DD0B62901210}"/>
              </a:ext>
            </a:extLst>
          </p:cNvPr>
          <p:cNvSpPr/>
          <p:nvPr/>
        </p:nvSpPr>
        <p:spPr>
          <a:xfrm>
            <a:off x="7622125" y="314418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D7C9B53-44B0-4E22-8D72-FC8F3CC852B9}"/>
              </a:ext>
            </a:extLst>
          </p:cNvPr>
          <p:cNvSpPr/>
          <p:nvPr/>
        </p:nvSpPr>
        <p:spPr>
          <a:xfrm>
            <a:off x="7630123" y="3459303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F2612E9-85EA-41B1-A085-EC9473AFF7FF}"/>
              </a:ext>
            </a:extLst>
          </p:cNvPr>
          <p:cNvSpPr/>
          <p:nvPr/>
        </p:nvSpPr>
        <p:spPr>
          <a:xfrm>
            <a:off x="7620526" y="375682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EBF4D562-08BB-421A-B2AC-B3F94B983084}"/>
              </a:ext>
            </a:extLst>
          </p:cNvPr>
          <p:cNvSpPr/>
          <p:nvPr/>
        </p:nvSpPr>
        <p:spPr>
          <a:xfrm>
            <a:off x="7620526" y="409273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AC068C7-9901-47C4-875C-555D11C6A8E2}"/>
              </a:ext>
            </a:extLst>
          </p:cNvPr>
          <p:cNvSpPr/>
          <p:nvPr/>
        </p:nvSpPr>
        <p:spPr>
          <a:xfrm>
            <a:off x="7630123" y="440945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0ED7ED98-E27A-40FF-A275-32B921CDCE5A}"/>
              </a:ext>
            </a:extLst>
          </p:cNvPr>
          <p:cNvSpPr/>
          <p:nvPr/>
        </p:nvSpPr>
        <p:spPr>
          <a:xfrm>
            <a:off x="7630123" y="466858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3D419B37-FCAC-4B23-8BD9-A8E2C72DF57D}"/>
              </a:ext>
            </a:extLst>
          </p:cNvPr>
          <p:cNvSpPr/>
          <p:nvPr/>
        </p:nvSpPr>
        <p:spPr>
          <a:xfrm>
            <a:off x="7620526" y="496610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22D79CE3-B006-45EA-BFC6-42E8295EB073}"/>
              </a:ext>
            </a:extLst>
          </p:cNvPr>
          <p:cNvSpPr/>
          <p:nvPr/>
        </p:nvSpPr>
        <p:spPr>
          <a:xfrm>
            <a:off x="7313406" y="377602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214359BE-9446-45CB-8CEF-944F29261E01}"/>
              </a:ext>
            </a:extLst>
          </p:cNvPr>
          <p:cNvSpPr/>
          <p:nvPr/>
        </p:nvSpPr>
        <p:spPr>
          <a:xfrm>
            <a:off x="6977495" y="3785618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44125B17-F1C2-45B8-B6A3-EC1FA1703CA2}"/>
              </a:ext>
            </a:extLst>
          </p:cNvPr>
          <p:cNvSpPr/>
          <p:nvPr/>
        </p:nvSpPr>
        <p:spPr>
          <a:xfrm>
            <a:off x="6719961" y="3787216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2D7AAB88-C4F6-4C80-9F90-EDC6255B5826}"/>
              </a:ext>
            </a:extLst>
          </p:cNvPr>
          <p:cNvSpPr/>
          <p:nvPr/>
        </p:nvSpPr>
        <p:spPr>
          <a:xfrm>
            <a:off x="6424039" y="3769621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FA749F77-6758-4AA7-9482-35DD3BDFD858}"/>
              </a:ext>
            </a:extLst>
          </p:cNvPr>
          <p:cNvSpPr/>
          <p:nvPr/>
        </p:nvSpPr>
        <p:spPr>
          <a:xfrm>
            <a:off x="7135853" y="303221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E2AC7584-AFEB-460E-B22A-24F4D634D73F}"/>
              </a:ext>
            </a:extLst>
          </p:cNvPr>
          <p:cNvSpPr/>
          <p:nvPr/>
        </p:nvSpPr>
        <p:spPr>
          <a:xfrm>
            <a:off x="7140651" y="271069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0895EDDC-6DAF-4B44-B1E5-66797FFA6AD5}"/>
              </a:ext>
            </a:extLst>
          </p:cNvPr>
          <p:cNvSpPr/>
          <p:nvPr/>
        </p:nvSpPr>
        <p:spPr>
          <a:xfrm>
            <a:off x="7123056" y="2405180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B0CD554E-0EDF-4D9A-8289-86DC0EF4BCD9}"/>
              </a:ext>
            </a:extLst>
          </p:cNvPr>
          <p:cNvSpPr/>
          <p:nvPr/>
        </p:nvSpPr>
        <p:spPr>
          <a:xfrm>
            <a:off x="7134252" y="3318539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886FAEF-1213-4DEF-846F-F18D7D6CF1F9}"/>
              </a:ext>
            </a:extLst>
          </p:cNvPr>
          <p:cNvSpPr/>
          <p:nvPr/>
        </p:nvSpPr>
        <p:spPr>
          <a:xfrm>
            <a:off x="7121457" y="3641654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359BC1F-4953-49F1-BAB2-5CC4C1A0F598}"/>
              </a:ext>
            </a:extLst>
          </p:cNvPr>
          <p:cNvSpPr/>
          <p:nvPr/>
        </p:nvSpPr>
        <p:spPr>
          <a:xfrm>
            <a:off x="7132653" y="3921582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98ED7692-FBB6-46EE-BF18-13E4745E5159}"/>
              </a:ext>
            </a:extLst>
          </p:cNvPr>
          <p:cNvSpPr/>
          <p:nvPr/>
        </p:nvSpPr>
        <p:spPr>
          <a:xfrm>
            <a:off x="7134252" y="4249495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C2D2D670-614E-4375-88D1-7D43812FA1A1}"/>
              </a:ext>
            </a:extLst>
          </p:cNvPr>
          <p:cNvSpPr/>
          <p:nvPr/>
        </p:nvSpPr>
        <p:spPr>
          <a:xfrm>
            <a:off x="7898053" y="378801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AFBBA68-7916-402E-9686-F1F5368A68E7}"/>
              </a:ext>
            </a:extLst>
          </p:cNvPr>
          <p:cNvSpPr/>
          <p:nvPr/>
        </p:nvSpPr>
        <p:spPr>
          <a:xfrm>
            <a:off x="8265957" y="378801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93B21A8B-42AD-456B-9901-5692670810BB}"/>
              </a:ext>
            </a:extLst>
          </p:cNvPr>
          <p:cNvSpPr/>
          <p:nvPr/>
        </p:nvSpPr>
        <p:spPr>
          <a:xfrm>
            <a:off x="8541884" y="378801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35E26AC-FC83-43D5-964E-878C1964F574}"/>
              </a:ext>
            </a:extLst>
          </p:cNvPr>
          <p:cNvSpPr/>
          <p:nvPr/>
        </p:nvSpPr>
        <p:spPr>
          <a:xfrm>
            <a:off x="8817812" y="3788017"/>
            <a:ext cx="55184" cy="551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4CDFA7-D77E-4305-B67C-BE29D2BE960F}"/>
                  </a:ext>
                </a:extLst>
              </p:cNvPr>
              <p:cNvSpPr txBox="1"/>
              <p:nvPr/>
            </p:nvSpPr>
            <p:spPr>
              <a:xfrm>
                <a:off x="9531803" y="2937107"/>
                <a:ext cx="2556084" cy="2609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000" dirty="0"/>
                  <a:t>weight x (118 data / 36 cells)  = 1.09</a:t>
                </a:r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144CDFA7-D77E-4305-B67C-BE29D2BE9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1803" y="2937107"/>
                <a:ext cx="2556084" cy="260905"/>
              </a:xfrm>
              <a:prstGeom prst="rect">
                <a:avLst/>
              </a:prstGeom>
              <a:blipFill>
                <a:blip r:embed="rId3"/>
                <a:stretch>
                  <a:fillRect l="-4296" t="-86047" b="-141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FC1700BE-B1F6-4087-80E9-C0A57DA81A81}"/>
              </a:ext>
            </a:extLst>
          </p:cNvPr>
          <p:cNvCxnSpPr>
            <a:cxnSpLocks/>
          </p:cNvCxnSpPr>
          <p:nvPr/>
        </p:nvCxnSpPr>
        <p:spPr>
          <a:xfrm>
            <a:off x="6122519" y="4341012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6758155-EDE2-4BA4-9593-36EC2F875CBA}"/>
              </a:ext>
            </a:extLst>
          </p:cNvPr>
          <p:cNvCxnSpPr>
            <a:cxnSpLocks/>
          </p:cNvCxnSpPr>
          <p:nvPr/>
        </p:nvCxnSpPr>
        <p:spPr>
          <a:xfrm>
            <a:off x="6122519" y="3409028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34C49A9-DFF1-4AA7-BD18-1D5F468EDC4F}"/>
              </a:ext>
            </a:extLst>
          </p:cNvPr>
          <p:cNvCxnSpPr>
            <a:cxnSpLocks/>
          </p:cNvCxnSpPr>
          <p:nvPr/>
        </p:nvCxnSpPr>
        <p:spPr>
          <a:xfrm>
            <a:off x="6122519" y="2969412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D618ECA-F0EF-4025-9F53-A1F92C3C1ED8}"/>
              </a:ext>
            </a:extLst>
          </p:cNvPr>
          <p:cNvCxnSpPr>
            <a:cxnSpLocks/>
          </p:cNvCxnSpPr>
          <p:nvPr/>
        </p:nvCxnSpPr>
        <p:spPr>
          <a:xfrm>
            <a:off x="6122519" y="2512212"/>
            <a:ext cx="303520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9F4DED3-447E-4D1F-94E6-3C89F79A9C92}"/>
                  </a:ext>
                </a:extLst>
              </p:cNvPr>
              <p:cNvSpPr txBox="1"/>
              <p:nvPr/>
            </p:nvSpPr>
            <p:spPr>
              <a:xfrm>
                <a:off x="9551519" y="3452923"/>
                <a:ext cx="2520818" cy="4135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000" dirty="0"/>
                  <a:t>weight x (118 data / 36 cells) = 0.82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9F4DED3-447E-4D1F-94E6-3C89F79A9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19" y="3452923"/>
                <a:ext cx="2520818" cy="413575"/>
              </a:xfrm>
              <a:prstGeom prst="rect">
                <a:avLst/>
              </a:prstGeom>
              <a:blipFill>
                <a:blip r:embed="rId4"/>
                <a:stretch>
                  <a:fillRect l="-4358" t="-5441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73F8F41-7BC2-41BD-A996-2E5905464E2C}"/>
                  </a:ext>
                </a:extLst>
              </p:cNvPr>
              <p:cNvSpPr txBox="1"/>
              <p:nvPr/>
            </p:nvSpPr>
            <p:spPr>
              <a:xfrm>
                <a:off x="9551519" y="3960012"/>
                <a:ext cx="2520818" cy="4173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𝟓</m:t>
                        </m:r>
                      </m:den>
                    </m:f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000" dirty="0"/>
                  <a:t>weight x (118 data / 36 cells) = 0.65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73F8F41-7BC2-41BD-A996-2E5905464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19" y="3960012"/>
                <a:ext cx="2520818" cy="417358"/>
              </a:xfrm>
              <a:prstGeom prst="rect">
                <a:avLst/>
              </a:prstGeom>
              <a:blipFill>
                <a:blip r:embed="rId5"/>
                <a:stretch>
                  <a:fillRect l="-4358" t="-5441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92D4386-D06C-4A37-8B58-40B4CD4E193F}"/>
                  </a:ext>
                </a:extLst>
              </p:cNvPr>
              <p:cNvSpPr txBox="1"/>
              <p:nvPr/>
            </p:nvSpPr>
            <p:spPr>
              <a:xfrm>
                <a:off x="9551519" y="4417212"/>
                <a:ext cx="2520818" cy="414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1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000" dirty="0"/>
                  <a:t>weight x (118 data / 36 cells) = 1.63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592D4386-D06C-4A37-8B58-40B4CD4E1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1519" y="4417212"/>
                <a:ext cx="2520818" cy="414024"/>
              </a:xfrm>
              <a:prstGeom prst="rect">
                <a:avLst/>
              </a:prstGeom>
              <a:blipFill>
                <a:blip r:embed="rId6"/>
                <a:stretch>
                  <a:fillRect l="-4358" t="-54412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FECC6F4-D3A7-48D2-B892-09981B884FED}"/>
              </a:ext>
            </a:extLst>
          </p:cNvPr>
          <p:cNvCxnSpPr>
            <a:cxnSpLocks/>
          </p:cNvCxnSpPr>
          <p:nvPr/>
        </p:nvCxnSpPr>
        <p:spPr>
          <a:xfrm flipH="1">
            <a:off x="9109122" y="2711588"/>
            <a:ext cx="36790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63DBF1F-361E-4BD9-9621-4987E19CBD7B}"/>
                  </a:ext>
                </a:extLst>
              </p:cNvPr>
              <p:cNvSpPr txBox="1"/>
              <p:nvPr/>
            </p:nvSpPr>
            <p:spPr>
              <a:xfrm>
                <a:off x="9545301" y="2555388"/>
                <a:ext cx="2571538" cy="4115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1000" dirty="0"/>
                  <a:t>weight x (118 data / 36 cells)     = 3.27</a:t>
                </a:r>
              </a:p>
              <a:p>
                <a:endParaRPr lang="en-US" sz="1000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F63DBF1F-361E-4BD9-9621-4987E19CB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301" y="2555388"/>
                <a:ext cx="2571538" cy="4115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6AE083-BDAB-43FD-B9C5-0C55695A95EF}"/>
                  </a:ext>
                </a:extLst>
              </p:cNvPr>
              <p:cNvSpPr/>
              <p:nvPr/>
            </p:nvSpPr>
            <p:spPr>
              <a:xfrm>
                <a:off x="876423" y="4571004"/>
                <a:ext cx="4380558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</m:nary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6AE083-BDAB-43FD-B9C5-0C55695A95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3" y="4571004"/>
                <a:ext cx="4380558" cy="8798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3643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and Well Data Declustering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470339" y="5005408"/>
            <a:ext cx="10788274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evaluation of sampling bias due to clustered sampling with cell-based declustering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results in 10% reduction in global mean and variable data weights for global statistics for geostatistical mapping, estimation and simulation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F4DE8E-381A-4F19-B050-C92BEE2C1CE3}"/>
              </a:ext>
            </a:extLst>
          </p:cNvPr>
          <p:cNvSpPr txBox="1"/>
          <p:nvPr/>
        </p:nvSpPr>
        <p:spPr>
          <a:xfrm>
            <a:off x="1999861" y="4584369"/>
            <a:ext cx="8192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/>
              <a:t>Example seismic attribute </a:t>
            </a:r>
            <a:r>
              <a:rPr lang="en-US" sz="1200" b="0" dirty="0" err="1"/>
              <a:t>declustered</a:t>
            </a:r>
            <a:r>
              <a:rPr lang="en-US" sz="1200" b="0" dirty="0"/>
              <a:t> mean vs. cell size (left) and resulting data </a:t>
            </a:r>
            <a:r>
              <a:rPr lang="en-US" sz="1200" b="0" dirty="0" err="1"/>
              <a:t>declustering</a:t>
            </a:r>
            <a:r>
              <a:rPr lang="en-US" sz="1200" b="0" dirty="0"/>
              <a:t> weights (right).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1CBE3-B439-4FB8-80D4-5FAD3E71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29" y="1214119"/>
            <a:ext cx="10641339" cy="3294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7991F48-35B6-4100-8732-2B7A85ED6399}"/>
              </a:ext>
            </a:extLst>
          </p:cNvPr>
          <p:cNvCxnSpPr/>
          <p:nvPr/>
        </p:nvCxnSpPr>
        <p:spPr>
          <a:xfrm>
            <a:off x="1486968" y="1495514"/>
            <a:ext cx="0" cy="2632105"/>
          </a:xfrm>
          <a:prstGeom prst="line">
            <a:avLst/>
          </a:prstGeom>
          <a:ln w="2857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F101F37-A6C5-4786-96F4-712C8671ED60}"/>
              </a:ext>
            </a:extLst>
          </p:cNvPr>
          <p:cNvSpPr txBox="1"/>
          <p:nvPr/>
        </p:nvSpPr>
        <p:spPr>
          <a:xfrm>
            <a:off x="1809879" y="3528435"/>
            <a:ext cx="7774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/>
              <a:t>Data Bias</a:t>
            </a:r>
            <a:endParaRPr lang="en-US" sz="1400" dirty="0" err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B7DDC-F147-4159-AC23-C5F8E94A1970}"/>
              </a:ext>
            </a:extLst>
          </p:cNvPr>
          <p:cNvCxnSpPr/>
          <p:nvPr/>
        </p:nvCxnSpPr>
        <p:spPr>
          <a:xfrm>
            <a:off x="1273888" y="3463184"/>
            <a:ext cx="14522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506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748F37-8422-D93F-4BC5-E043ECA0C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IMAGE Tradeshow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617E64-8337-7B6C-68B6-97AD9BE3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3474720"/>
            <a:ext cx="7187184" cy="19100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Michael J. Pyrcz, Associate Professor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Cockrell School of Engineering and Jackson School of Geosciences, The University of Texas at Austin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Murray Christie, Executive Director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Geoscience &amp; Engineering Commercialization, Energy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53AE5-D75D-4EF3-B292-8AA8BF4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E7ED-B229-4629-9527-58412EE7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Going Beyond Correlation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310657" y="1242210"/>
            <a:ext cx="11570685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What feature matter? What should we focus on?</a:t>
            </a:r>
          </a:p>
          <a:p>
            <a:pPr marL="169863" lvl="1" indent="0">
              <a:buNone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correlation coefficient is limited to linear structure and is quite sensitive to outliers, also it only accounts for relevance (relationship between the predictor feature and the response feature).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partial correlation coefficient extends correlation by integrating redundancy, the relationship between the current predictor and all other predictor features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mutual information from information theory avoids any distributions assumptions, and relies on the general definition of independence!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2190671" y="5965694"/>
            <a:ext cx="7287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Mutual information compares the random joint probabilities (left) to the observed joint probabilities (right).</a:t>
            </a:r>
            <a:endParaRPr lang="en-US" sz="1200" b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11B94C-07CB-464A-8334-FDCF05342836}"/>
              </a:ext>
            </a:extLst>
          </p:cNvPr>
          <p:cNvGrpSpPr/>
          <p:nvPr/>
        </p:nvGrpSpPr>
        <p:grpSpPr>
          <a:xfrm>
            <a:off x="2612197" y="4169323"/>
            <a:ext cx="6409046" cy="1611692"/>
            <a:chOff x="-15025" y="3572183"/>
            <a:chExt cx="8714047" cy="261416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54D01E1-5D0D-4886-A13D-B41767A04941}"/>
                </a:ext>
              </a:extLst>
            </p:cNvPr>
            <p:cNvCxnSpPr/>
            <p:nvPr/>
          </p:nvCxnSpPr>
          <p:spPr bwMode="auto">
            <a:xfrm flipV="1">
              <a:off x="1342932" y="3693510"/>
              <a:ext cx="0" cy="180462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63860A6-3207-4E0A-B1A4-4758535D4DC9}"/>
                </a:ext>
              </a:extLst>
            </p:cNvPr>
            <p:cNvCxnSpPr/>
            <p:nvPr/>
          </p:nvCxnSpPr>
          <p:spPr bwMode="auto">
            <a:xfrm>
              <a:off x="1342932" y="5498135"/>
              <a:ext cx="3082901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0DDD-A770-46DE-9374-1E0FCA2297CE}"/>
                </a:ext>
              </a:extLst>
            </p:cNvPr>
            <p:cNvSpPr/>
            <p:nvPr/>
          </p:nvSpPr>
          <p:spPr bwMode="auto">
            <a:xfrm>
              <a:off x="703845" y="3791261"/>
              <a:ext cx="646607" cy="1564008"/>
            </a:xfrm>
            <a:custGeom>
              <a:avLst/>
              <a:gdLst>
                <a:gd name="connsiteX0" fmla="*/ 763008 w 763008"/>
                <a:gd name="connsiteY0" fmla="*/ 1819656 h 1819656"/>
                <a:gd name="connsiteX1" fmla="*/ 589272 w 763008"/>
                <a:gd name="connsiteY1" fmla="*/ 1499616 h 1819656"/>
                <a:gd name="connsiteX2" fmla="*/ 4056 w 763008"/>
                <a:gd name="connsiteY2" fmla="*/ 1115568 h 1819656"/>
                <a:gd name="connsiteX3" fmla="*/ 351528 w 763008"/>
                <a:gd name="connsiteY3" fmla="*/ 813816 h 1819656"/>
                <a:gd name="connsiteX4" fmla="*/ 763008 w 763008"/>
                <a:gd name="connsiteY4" fmla="*/ 0 h 1819656"/>
                <a:gd name="connsiteX0" fmla="*/ 782825 w 782825"/>
                <a:gd name="connsiteY0" fmla="*/ 1819656 h 1819656"/>
                <a:gd name="connsiteX1" fmla="*/ 609089 w 782825"/>
                <a:gd name="connsiteY1" fmla="*/ 1499616 h 1819656"/>
                <a:gd name="connsiteX2" fmla="*/ 23873 w 782825"/>
                <a:gd name="connsiteY2" fmla="*/ 1115568 h 1819656"/>
                <a:gd name="connsiteX3" fmla="*/ 179321 w 782825"/>
                <a:gd name="connsiteY3" fmla="*/ 521208 h 1819656"/>
                <a:gd name="connsiteX4" fmla="*/ 782825 w 782825"/>
                <a:gd name="connsiteY4" fmla="*/ 0 h 1819656"/>
                <a:gd name="connsiteX0" fmla="*/ 780342 w 780342"/>
                <a:gd name="connsiteY0" fmla="*/ 1819656 h 1819656"/>
                <a:gd name="connsiteX1" fmla="*/ 570030 w 780342"/>
                <a:gd name="connsiteY1" fmla="*/ 1490472 h 1819656"/>
                <a:gd name="connsiteX2" fmla="*/ 21390 w 780342"/>
                <a:gd name="connsiteY2" fmla="*/ 1115568 h 1819656"/>
                <a:gd name="connsiteX3" fmla="*/ 176838 w 780342"/>
                <a:gd name="connsiteY3" fmla="*/ 521208 h 1819656"/>
                <a:gd name="connsiteX4" fmla="*/ 780342 w 780342"/>
                <a:gd name="connsiteY4" fmla="*/ 0 h 1819656"/>
                <a:gd name="connsiteX0" fmla="*/ 772243 w 772243"/>
                <a:gd name="connsiteY0" fmla="*/ 1819656 h 1819656"/>
                <a:gd name="connsiteX1" fmla="*/ 561931 w 772243"/>
                <a:gd name="connsiteY1" fmla="*/ 1490472 h 1819656"/>
                <a:gd name="connsiteX2" fmla="*/ 22435 w 772243"/>
                <a:gd name="connsiteY2" fmla="*/ 1216152 h 1819656"/>
                <a:gd name="connsiteX3" fmla="*/ 168739 w 772243"/>
                <a:gd name="connsiteY3" fmla="*/ 521208 h 1819656"/>
                <a:gd name="connsiteX4" fmla="*/ 772243 w 772243"/>
                <a:gd name="connsiteY4" fmla="*/ 0 h 1819656"/>
                <a:gd name="connsiteX0" fmla="*/ 751750 w 751750"/>
                <a:gd name="connsiteY0" fmla="*/ 1819656 h 1819656"/>
                <a:gd name="connsiteX1" fmla="*/ 541438 w 751750"/>
                <a:gd name="connsiteY1" fmla="*/ 1490472 h 1819656"/>
                <a:gd name="connsiteX2" fmla="*/ 1942 w 751750"/>
                <a:gd name="connsiteY2" fmla="*/ 1216152 h 1819656"/>
                <a:gd name="connsiteX3" fmla="*/ 751750 w 751750"/>
                <a:gd name="connsiteY3" fmla="*/ 0 h 1819656"/>
                <a:gd name="connsiteX0" fmla="*/ 751966 w 751966"/>
                <a:gd name="connsiteY0" fmla="*/ 1819656 h 1819656"/>
                <a:gd name="connsiteX1" fmla="*/ 541654 w 751966"/>
                <a:gd name="connsiteY1" fmla="*/ 1490472 h 1819656"/>
                <a:gd name="connsiteX2" fmla="*/ 2158 w 751966"/>
                <a:gd name="connsiteY2" fmla="*/ 1216152 h 1819656"/>
                <a:gd name="connsiteX3" fmla="*/ 367917 w 751966"/>
                <a:gd name="connsiteY3" fmla="*/ 557784 h 1819656"/>
                <a:gd name="connsiteX4" fmla="*/ 751966 w 751966"/>
                <a:gd name="connsiteY4" fmla="*/ 0 h 1819656"/>
                <a:gd name="connsiteX0" fmla="*/ 772242 w 772242"/>
                <a:gd name="connsiteY0" fmla="*/ 1819656 h 1819656"/>
                <a:gd name="connsiteX1" fmla="*/ 561930 w 772242"/>
                <a:gd name="connsiteY1" fmla="*/ 1490472 h 1819656"/>
                <a:gd name="connsiteX2" fmla="*/ 22434 w 772242"/>
                <a:gd name="connsiteY2" fmla="*/ 1216152 h 1819656"/>
                <a:gd name="connsiteX3" fmla="*/ 168737 w 772242"/>
                <a:gd name="connsiteY3" fmla="*/ 521208 h 1819656"/>
                <a:gd name="connsiteX4" fmla="*/ 772242 w 772242"/>
                <a:gd name="connsiteY4" fmla="*/ 0 h 1819656"/>
                <a:gd name="connsiteX0" fmla="*/ 778761 w 778761"/>
                <a:gd name="connsiteY0" fmla="*/ 1819656 h 1819656"/>
                <a:gd name="connsiteX1" fmla="*/ 568449 w 778761"/>
                <a:gd name="connsiteY1" fmla="*/ 1490472 h 1819656"/>
                <a:gd name="connsiteX2" fmla="*/ 28953 w 778761"/>
                <a:gd name="connsiteY2" fmla="*/ 1216152 h 1819656"/>
                <a:gd name="connsiteX3" fmla="*/ 147824 w 778761"/>
                <a:gd name="connsiteY3" fmla="*/ 630936 h 1819656"/>
                <a:gd name="connsiteX4" fmla="*/ 778761 w 778761"/>
                <a:gd name="connsiteY4" fmla="*/ 0 h 1819656"/>
                <a:gd name="connsiteX0" fmla="*/ 778761 w 797049"/>
                <a:gd name="connsiteY0" fmla="*/ 1901952 h 1901952"/>
                <a:gd name="connsiteX1" fmla="*/ 568449 w 797049"/>
                <a:gd name="connsiteY1" fmla="*/ 1572768 h 1901952"/>
                <a:gd name="connsiteX2" fmla="*/ 28953 w 797049"/>
                <a:gd name="connsiteY2" fmla="*/ 1298448 h 1901952"/>
                <a:gd name="connsiteX3" fmla="*/ 147824 w 797049"/>
                <a:gd name="connsiteY3" fmla="*/ 713232 h 1901952"/>
                <a:gd name="connsiteX4" fmla="*/ 797049 w 797049"/>
                <a:gd name="connsiteY4" fmla="*/ 0 h 1901952"/>
                <a:gd name="connsiteX0" fmla="*/ 778761 w 797049"/>
                <a:gd name="connsiteY0" fmla="*/ 1901952 h 1901952"/>
                <a:gd name="connsiteX1" fmla="*/ 568449 w 797049"/>
                <a:gd name="connsiteY1" fmla="*/ 1572768 h 1901952"/>
                <a:gd name="connsiteX2" fmla="*/ 28953 w 797049"/>
                <a:gd name="connsiteY2" fmla="*/ 1298448 h 1901952"/>
                <a:gd name="connsiteX3" fmla="*/ 147824 w 797049"/>
                <a:gd name="connsiteY3" fmla="*/ 713232 h 1901952"/>
                <a:gd name="connsiteX4" fmla="*/ 797049 w 797049"/>
                <a:gd name="connsiteY4" fmla="*/ 0 h 1901952"/>
                <a:gd name="connsiteX0" fmla="*/ 767152 w 785440"/>
                <a:gd name="connsiteY0" fmla="*/ 1901952 h 1901952"/>
                <a:gd name="connsiteX1" fmla="*/ 556840 w 785440"/>
                <a:gd name="connsiteY1" fmla="*/ 1572768 h 1901952"/>
                <a:gd name="connsiteX2" fmla="*/ 17344 w 785440"/>
                <a:gd name="connsiteY2" fmla="*/ 1298448 h 1901952"/>
                <a:gd name="connsiteX3" fmla="*/ 191079 w 785440"/>
                <a:gd name="connsiteY3" fmla="*/ 804672 h 1901952"/>
                <a:gd name="connsiteX4" fmla="*/ 785440 w 785440"/>
                <a:gd name="connsiteY4" fmla="*/ 0 h 1901952"/>
                <a:gd name="connsiteX0" fmla="*/ 768992 w 787280"/>
                <a:gd name="connsiteY0" fmla="*/ 1901952 h 1901952"/>
                <a:gd name="connsiteX1" fmla="*/ 558680 w 787280"/>
                <a:gd name="connsiteY1" fmla="*/ 1572768 h 1901952"/>
                <a:gd name="connsiteX2" fmla="*/ 19184 w 787280"/>
                <a:gd name="connsiteY2" fmla="*/ 1298448 h 1901952"/>
                <a:gd name="connsiteX3" fmla="*/ 192919 w 787280"/>
                <a:gd name="connsiteY3" fmla="*/ 804672 h 1901952"/>
                <a:gd name="connsiteX4" fmla="*/ 787280 w 787280"/>
                <a:gd name="connsiteY4" fmla="*/ 0 h 1901952"/>
                <a:gd name="connsiteX0" fmla="*/ 768035 w 786323"/>
                <a:gd name="connsiteY0" fmla="*/ 1901952 h 1901952"/>
                <a:gd name="connsiteX1" fmla="*/ 557723 w 786323"/>
                <a:gd name="connsiteY1" fmla="*/ 1572768 h 1901952"/>
                <a:gd name="connsiteX2" fmla="*/ 18227 w 786323"/>
                <a:gd name="connsiteY2" fmla="*/ 1298448 h 1901952"/>
                <a:gd name="connsiteX3" fmla="*/ 191962 w 786323"/>
                <a:gd name="connsiteY3" fmla="*/ 804672 h 1901952"/>
                <a:gd name="connsiteX4" fmla="*/ 786323 w 786323"/>
                <a:gd name="connsiteY4" fmla="*/ 0 h 1901952"/>
                <a:gd name="connsiteX0" fmla="*/ 768035 w 786323"/>
                <a:gd name="connsiteY0" fmla="*/ 1901952 h 1901952"/>
                <a:gd name="connsiteX1" fmla="*/ 557723 w 786323"/>
                <a:gd name="connsiteY1" fmla="*/ 1572768 h 1901952"/>
                <a:gd name="connsiteX2" fmla="*/ 18227 w 786323"/>
                <a:gd name="connsiteY2" fmla="*/ 1298448 h 1901952"/>
                <a:gd name="connsiteX3" fmla="*/ 191962 w 786323"/>
                <a:gd name="connsiteY3" fmla="*/ 804672 h 1901952"/>
                <a:gd name="connsiteX4" fmla="*/ 786323 w 786323"/>
                <a:gd name="connsiteY4" fmla="*/ 0 h 190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323" h="1901952">
                  <a:moveTo>
                    <a:pt x="768035" y="1901952"/>
                  </a:moveTo>
                  <a:cubicBezTo>
                    <a:pt x="744413" y="1800606"/>
                    <a:pt x="682691" y="1673352"/>
                    <a:pt x="557723" y="1572768"/>
                  </a:cubicBezTo>
                  <a:cubicBezTo>
                    <a:pt x="432755" y="1472184"/>
                    <a:pt x="79187" y="1426464"/>
                    <a:pt x="18227" y="1298448"/>
                  </a:cubicBezTo>
                  <a:cubicBezTo>
                    <a:pt x="-42733" y="1170432"/>
                    <a:pt x="57850" y="979932"/>
                    <a:pt x="191962" y="804672"/>
                  </a:cubicBezTo>
                  <a:cubicBezTo>
                    <a:pt x="335218" y="611124"/>
                    <a:pt x="667451" y="495300"/>
                    <a:pt x="786323" y="0"/>
                  </a:cubicBezTo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50C6CDB-E186-4B69-AC48-E9D2D2F4092A}"/>
                </a:ext>
              </a:extLst>
            </p:cNvPr>
            <p:cNvSpPr/>
            <p:nvPr/>
          </p:nvSpPr>
          <p:spPr bwMode="auto">
            <a:xfrm>
              <a:off x="1666261" y="5498135"/>
              <a:ext cx="2000126" cy="688211"/>
            </a:xfrm>
            <a:custGeom>
              <a:avLst/>
              <a:gdLst>
                <a:gd name="connsiteX0" fmla="*/ 0 w 2432304"/>
                <a:gd name="connsiteY0" fmla="*/ 9144 h 786404"/>
                <a:gd name="connsiteX1" fmla="*/ 566928 w 2432304"/>
                <a:gd name="connsiteY1" fmla="*/ 301752 h 786404"/>
                <a:gd name="connsiteX2" fmla="*/ 1152144 w 2432304"/>
                <a:gd name="connsiteY2" fmla="*/ 786384 h 786404"/>
                <a:gd name="connsiteX3" fmla="*/ 1709928 w 2432304"/>
                <a:gd name="connsiteY3" fmla="*/ 320040 h 786404"/>
                <a:gd name="connsiteX4" fmla="*/ 2432304 w 2432304"/>
                <a:gd name="connsiteY4" fmla="*/ 0 h 786404"/>
                <a:gd name="connsiteX0" fmla="*/ 0 w 2432304"/>
                <a:gd name="connsiteY0" fmla="*/ 9144 h 787255"/>
                <a:gd name="connsiteX1" fmla="*/ 566928 w 2432304"/>
                <a:gd name="connsiteY1" fmla="*/ 301752 h 787255"/>
                <a:gd name="connsiteX2" fmla="*/ 1152144 w 2432304"/>
                <a:gd name="connsiteY2" fmla="*/ 786384 h 787255"/>
                <a:gd name="connsiteX3" fmla="*/ 1719072 w 2432304"/>
                <a:gd name="connsiteY3" fmla="*/ 173736 h 787255"/>
                <a:gd name="connsiteX4" fmla="*/ 2432304 w 2432304"/>
                <a:gd name="connsiteY4" fmla="*/ 0 h 787255"/>
                <a:gd name="connsiteX0" fmla="*/ 0 w 2432304"/>
                <a:gd name="connsiteY0" fmla="*/ 9144 h 786387"/>
                <a:gd name="connsiteX1" fmla="*/ 685800 w 2432304"/>
                <a:gd name="connsiteY1" fmla="*/ 164592 h 786387"/>
                <a:gd name="connsiteX2" fmla="*/ 1152144 w 2432304"/>
                <a:gd name="connsiteY2" fmla="*/ 786384 h 786387"/>
                <a:gd name="connsiteX3" fmla="*/ 1719072 w 2432304"/>
                <a:gd name="connsiteY3" fmla="*/ 173736 h 786387"/>
                <a:gd name="connsiteX4" fmla="*/ 2432304 w 2432304"/>
                <a:gd name="connsiteY4" fmla="*/ 0 h 786387"/>
                <a:gd name="connsiteX0" fmla="*/ 0 w 2432304"/>
                <a:gd name="connsiteY0" fmla="*/ 9144 h 836917"/>
                <a:gd name="connsiteX1" fmla="*/ 466344 w 2432304"/>
                <a:gd name="connsiteY1" fmla="*/ 713232 h 836917"/>
                <a:gd name="connsiteX2" fmla="*/ 1152144 w 2432304"/>
                <a:gd name="connsiteY2" fmla="*/ 786384 h 836917"/>
                <a:gd name="connsiteX3" fmla="*/ 1719072 w 2432304"/>
                <a:gd name="connsiteY3" fmla="*/ 173736 h 836917"/>
                <a:gd name="connsiteX4" fmla="*/ 2432304 w 2432304"/>
                <a:gd name="connsiteY4" fmla="*/ 0 h 83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304" h="836917">
                  <a:moveTo>
                    <a:pt x="0" y="9144"/>
                  </a:moveTo>
                  <a:cubicBezTo>
                    <a:pt x="187452" y="90678"/>
                    <a:pt x="274320" y="583692"/>
                    <a:pt x="466344" y="713232"/>
                  </a:cubicBezTo>
                  <a:cubicBezTo>
                    <a:pt x="658368" y="842772"/>
                    <a:pt x="943356" y="876300"/>
                    <a:pt x="1152144" y="786384"/>
                  </a:cubicBezTo>
                  <a:cubicBezTo>
                    <a:pt x="1360932" y="696468"/>
                    <a:pt x="1505712" y="304800"/>
                    <a:pt x="1719072" y="173736"/>
                  </a:cubicBezTo>
                  <a:cubicBezTo>
                    <a:pt x="1932432" y="42672"/>
                    <a:pt x="2177796" y="94488"/>
                    <a:pt x="2432304" y="0"/>
                  </a:cubicBezTo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6CDDC2-924D-4B50-B0B8-DFE12A411323}"/>
                </a:ext>
              </a:extLst>
            </p:cNvPr>
            <p:cNvCxnSpPr/>
            <p:nvPr/>
          </p:nvCxnSpPr>
          <p:spPr bwMode="auto">
            <a:xfrm flipV="1">
              <a:off x="5417007" y="3691004"/>
              <a:ext cx="0" cy="1804624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EA4AC4-73A2-403D-8075-A071DA71D85E}"/>
                </a:ext>
              </a:extLst>
            </p:cNvPr>
            <p:cNvCxnSpPr/>
            <p:nvPr/>
          </p:nvCxnSpPr>
          <p:spPr bwMode="auto">
            <a:xfrm>
              <a:off x="5417007" y="5495628"/>
              <a:ext cx="3082901" cy="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tailEnd type="triangle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DD89E7A-0A27-42F9-A1DC-355F59737ED6}"/>
                </a:ext>
              </a:extLst>
            </p:cNvPr>
            <p:cNvSpPr/>
            <p:nvPr/>
          </p:nvSpPr>
          <p:spPr bwMode="auto">
            <a:xfrm>
              <a:off x="4777920" y="3788755"/>
              <a:ext cx="646607" cy="1564008"/>
            </a:xfrm>
            <a:custGeom>
              <a:avLst/>
              <a:gdLst>
                <a:gd name="connsiteX0" fmla="*/ 763008 w 763008"/>
                <a:gd name="connsiteY0" fmla="*/ 1819656 h 1819656"/>
                <a:gd name="connsiteX1" fmla="*/ 589272 w 763008"/>
                <a:gd name="connsiteY1" fmla="*/ 1499616 h 1819656"/>
                <a:gd name="connsiteX2" fmla="*/ 4056 w 763008"/>
                <a:gd name="connsiteY2" fmla="*/ 1115568 h 1819656"/>
                <a:gd name="connsiteX3" fmla="*/ 351528 w 763008"/>
                <a:gd name="connsiteY3" fmla="*/ 813816 h 1819656"/>
                <a:gd name="connsiteX4" fmla="*/ 763008 w 763008"/>
                <a:gd name="connsiteY4" fmla="*/ 0 h 1819656"/>
                <a:gd name="connsiteX0" fmla="*/ 782825 w 782825"/>
                <a:gd name="connsiteY0" fmla="*/ 1819656 h 1819656"/>
                <a:gd name="connsiteX1" fmla="*/ 609089 w 782825"/>
                <a:gd name="connsiteY1" fmla="*/ 1499616 h 1819656"/>
                <a:gd name="connsiteX2" fmla="*/ 23873 w 782825"/>
                <a:gd name="connsiteY2" fmla="*/ 1115568 h 1819656"/>
                <a:gd name="connsiteX3" fmla="*/ 179321 w 782825"/>
                <a:gd name="connsiteY3" fmla="*/ 521208 h 1819656"/>
                <a:gd name="connsiteX4" fmla="*/ 782825 w 782825"/>
                <a:gd name="connsiteY4" fmla="*/ 0 h 1819656"/>
                <a:gd name="connsiteX0" fmla="*/ 780342 w 780342"/>
                <a:gd name="connsiteY0" fmla="*/ 1819656 h 1819656"/>
                <a:gd name="connsiteX1" fmla="*/ 570030 w 780342"/>
                <a:gd name="connsiteY1" fmla="*/ 1490472 h 1819656"/>
                <a:gd name="connsiteX2" fmla="*/ 21390 w 780342"/>
                <a:gd name="connsiteY2" fmla="*/ 1115568 h 1819656"/>
                <a:gd name="connsiteX3" fmla="*/ 176838 w 780342"/>
                <a:gd name="connsiteY3" fmla="*/ 521208 h 1819656"/>
                <a:gd name="connsiteX4" fmla="*/ 780342 w 780342"/>
                <a:gd name="connsiteY4" fmla="*/ 0 h 1819656"/>
                <a:gd name="connsiteX0" fmla="*/ 772243 w 772243"/>
                <a:gd name="connsiteY0" fmla="*/ 1819656 h 1819656"/>
                <a:gd name="connsiteX1" fmla="*/ 561931 w 772243"/>
                <a:gd name="connsiteY1" fmla="*/ 1490472 h 1819656"/>
                <a:gd name="connsiteX2" fmla="*/ 22435 w 772243"/>
                <a:gd name="connsiteY2" fmla="*/ 1216152 h 1819656"/>
                <a:gd name="connsiteX3" fmla="*/ 168739 w 772243"/>
                <a:gd name="connsiteY3" fmla="*/ 521208 h 1819656"/>
                <a:gd name="connsiteX4" fmla="*/ 772243 w 772243"/>
                <a:gd name="connsiteY4" fmla="*/ 0 h 1819656"/>
                <a:gd name="connsiteX0" fmla="*/ 751750 w 751750"/>
                <a:gd name="connsiteY0" fmla="*/ 1819656 h 1819656"/>
                <a:gd name="connsiteX1" fmla="*/ 541438 w 751750"/>
                <a:gd name="connsiteY1" fmla="*/ 1490472 h 1819656"/>
                <a:gd name="connsiteX2" fmla="*/ 1942 w 751750"/>
                <a:gd name="connsiteY2" fmla="*/ 1216152 h 1819656"/>
                <a:gd name="connsiteX3" fmla="*/ 751750 w 751750"/>
                <a:gd name="connsiteY3" fmla="*/ 0 h 1819656"/>
                <a:gd name="connsiteX0" fmla="*/ 751966 w 751966"/>
                <a:gd name="connsiteY0" fmla="*/ 1819656 h 1819656"/>
                <a:gd name="connsiteX1" fmla="*/ 541654 w 751966"/>
                <a:gd name="connsiteY1" fmla="*/ 1490472 h 1819656"/>
                <a:gd name="connsiteX2" fmla="*/ 2158 w 751966"/>
                <a:gd name="connsiteY2" fmla="*/ 1216152 h 1819656"/>
                <a:gd name="connsiteX3" fmla="*/ 367917 w 751966"/>
                <a:gd name="connsiteY3" fmla="*/ 557784 h 1819656"/>
                <a:gd name="connsiteX4" fmla="*/ 751966 w 751966"/>
                <a:gd name="connsiteY4" fmla="*/ 0 h 1819656"/>
                <a:gd name="connsiteX0" fmla="*/ 772242 w 772242"/>
                <a:gd name="connsiteY0" fmla="*/ 1819656 h 1819656"/>
                <a:gd name="connsiteX1" fmla="*/ 561930 w 772242"/>
                <a:gd name="connsiteY1" fmla="*/ 1490472 h 1819656"/>
                <a:gd name="connsiteX2" fmla="*/ 22434 w 772242"/>
                <a:gd name="connsiteY2" fmla="*/ 1216152 h 1819656"/>
                <a:gd name="connsiteX3" fmla="*/ 168737 w 772242"/>
                <a:gd name="connsiteY3" fmla="*/ 521208 h 1819656"/>
                <a:gd name="connsiteX4" fmla="*/ 772242 w 772242"/>
                <a:gd name="connsiteY4" fmla="*/ 0 h 1819656"/>
                <a:gd name="connsiteX0" fmla="*/ 778761 w 778761"/>
                <a:gd name="connsiteY0" fmla="*/ 1819656 h 1819656"/>
                <a:gd name="connsiteX1" fmla="*/ 568449 w 778761"/>
                <a:gd name="connsiteY1" fmla="*/ 1490472 h 1819656"/>
                <a:gd name="connsiteX2" fmla="*/ 28953 w 778761"/>
                <a:gd name="connsiteY2" fmla="*/ 1216152 h 1819656"/>
                <a:gd name="connsiteX3" fmla="*/ 147824 w 778761"/>
                <a:gd name="connsiteY3" fmla="*/ 630936 h 1819656"/>
                <a:gd name="connsiteX4" fmla="*/ 778761 w 778761"/>
                <a:gd name="connsiteY4" fmla="*/ 0 h 1819656"/>
                <a:gd name="connsiteX0" fmla="*/ 778761 w 797049"/>
                <a:gd name="connsiteY0" fmla="*/ 1901952 h 1901952"/>
                <a:gd name="connsiteX1" fmla="*/ 568449 w 797049"/>
                <a:gd name="connsiteY1" fmla="*/ 1572768 h 1901952"/>
                <a:gd name="connsiteX2" fmla="*/ 28953 w 797049"/>
                <a:gd name="connsiteY2" fmla="*/ 1298448 h 1901952"/>
                <a:gd name="connsiteX3" fmla="*/ 147824 w 797049"/>
                <a:gd name="connsiteY3" fmla="*/ 713232 h 1901952"/>
                <a:gd name="connsiteX4" fmla="*/ 797049 w 797049"/>
                <a:gd name="connsiteY4" fmla="*/ 0 h 1901952"/>
                <a:gd name="connsiteX0" fmla="*/ 778761 w 797049"/>
                <a:gd name="connsiteY0" fmla="*/ 1901952 h 1901952"/>
                <a:gd name="connsiteX1" fmla="*/ 568449 w 797049"/>
                <a:gd name="connsiteY1" fmla="*/ 1572768 h 1901952"/>
                <a:gd name="connsiteX2" fmla="*/ 28953 w 797049"/>
                <a:gd name="connsiteY2" fmla="*/ 1298448 h 1901952"/>
                <a:gd name="connsiteX3" fmla="*/ 147824 w 797049"/>
                <a:gd name="connsiteY3" fmla="*/ 713232 h 1901952"/>
                <a:gd name="connsiteX4" fmla="*/ 797049 w 797049"/>
                <a:gd name="connsiteY4" fmla="*/ 0 h 1901952"/>
                <a:gd name="connsiteX0" fmla="*/ 767152 w 785440"/>
                <a:gd name="connsiteY0" fmla="*/ 1901952 h 1901952"/>
                <a:gd name="connsiteX1" fmla="*/ 556840 w 785440"/>
                <a:gd name="connsiteY1" fmla="*/ 1572768 h 1901952"/>
                <a:gd name="connsiteX2" fmla="*/ 17344 w 785440"/>
                <a:gd name="connsiteY2" fmla="*/ 1298448 h 1901952"/>
                <a:gd name="connsiteX3" fmla="*/ 191079 w 785440"/>
                <a:gd name="connsiteY3" fmla="*/ 804672 h 1901952"/>
                <a:gd name="connsiteX4" fmla="*/ 785440 w 785440"/>
                <a:gd name="connsiteY4" fmla="*/ 0 h 1901952"/>
                <a:gd name="connsiteX0" fmla="*/ 768992 w 787280"/>
                <a:gd name="connsiteY0" fmla="*/ 1901952 h 1901952"/>
                <a:gd name="connsiteX1" fmla="*/ 558680 w 787280"/>
                <a:gd name="connsiteY1" fmla="*/ 1572768 h 1901952"/>
                <a:gd name="connsiteX2" fmla="*/ 19184 w 787280"/>
                <a:gd name="connsiteY2" fmla="*/ 1298448 h 1901952"/>
                <a:gd name="connsiteX3" fmla="*/ 192919 w 787280"/>
                <a:gd name="connsiteY3" fmla="*/ 804672 h 1901952"/>
                <a:gd name="connsiteX4" fmla="*/ 787280 w 787280"/>
                <a:gd name="connsiteY4" fmla="*/ 0 h 1901952"/>
                <a:gd name="connsiteX0" fmla="*/ 768035 w 786323"/>
                <a:gd name="connsiteY0" fmla="*/ 1901952 h 1901952"/>
                <a:gd name="connsiteX1" fmla="*/ 557723 w 786323"/>
                <a:gd name="connsiteY1" fmla="*/ 1572768 h 1901952"/>
                <a:gd name="connsiteX2" fmla="*/ 18227 w 786323"/>
                <a:gd name="connsiteY2" fmla="*/ 1298448 h 1901952"/>
                <a:gd name="connsiteX3" fmla="*/ 191962 w 786323"/>
                <a:gd name="connsiteY3" fmla="*/ 804672 h 1901952"/>
                <a:gd name="connsiteX4" fmla="*/ 786323 w 786323"/>
                <a:gd name="connsiteY4" fmla="*/ 0 h 1901952"/>
                <a:gd name="connsiteX0" fmla="*/ 768035 w 786323"/>
                <a:gd name="connsiteY0" fmla="*/ 1901952 h 1901952"/>
                <a:gd name="connsiteX1" fmla="*/ 557723 w 786323"/>
                <a:gd name="connsiteY1" fmla="*/ 1572768 h 1901952"/>
                <a:gd name="connsiteX2" fmla="*/ 18227 w 786323"/>
                <a:gd name="connsiteY2" fmla="*/ 1298448 h 1901952"/>
                <a:gd name="connsiteX3" fmla="*/ 191962 w 786323"/>
                <a:gd name="connsiteY3" fmla="*/ 804672 h 1901952"/>
                <a:gd name="connsiteX4" fmla="*/ 786323 w 786323"/>
                <a:gd name="connsiteY4" fmla="*/ 0 h 1901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6323" h="1901952">
                  <a:moveTo>
                    <a:pt x="768035" y="1901952"/>
                  </a:moveTo>
                  <a:cubicBezTo>
                    <a:pt x="744413" y="1800606"/>
                    <a:pt x="682691" y="1673352"/>
                    <a:pt x="557723" y="1572768"/>
                  </a:cubicBezTo>
                  <a:cubicBezTo>
                    <a:pt x="432755" y="1472184"/>
                    <a:pt x="79187" y="1426464"/>
                    <a:pt x="18227" y="1298448"/>
                  </a:cubicBezTo>
                  <a:cubicBezTo>
                    <a:pt x="-42733" y="1170432"/>
                    <a:pt x="57850" y="979932"/>
                    <a:pt x="191962" y="804672"/>
                  </a:cubicBezTo>
                  <a:cubicBezTo>
                    <a:pt x="335218" y="611124"/>
                    <a:pt x="667451" y="495300"/>
                    <a:pt x="786323" y="0"/>
                  </a:cubicBezTo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1AA3916-166C-45BA-88B9-003206E8D36B}"/>
                </a:ext>
              </a:extLst>
            </p:cNvPr>
            <p:cNvSpPr/>
            <p:nvPr/>
          </p:nvSpPr>
          <p:spPr bwMode="auto">
            <a:xfrm>
              <a:off x="5740336" y="5495628"/>
              <a:ext cx="2000126" cy="688211"/>
            </a:xfrm>
            <a:custGeom>
              <a:avLst/>
              <a:gdLst>
                <a:gd name="connsiteX0" fmla="*/ 0 w 2432304"/>
                <a:gd name="connsiteY0" fmla="*/ 9144 h 786404"/>
                <a:gd name="connsiteX1" fmla="*/ 566928 w 2432304"/>
                <a:gd name="connsiteY1" fmla="*/ 301752 h 786404"/>
                <a:gd name="connsiteX2" fmla="*/ 1152144 w 2432304"/>
                <a:gd name="connsiteY2" fmla="*/ 786384 h 786404"/>
                <a:gd name="connsiteX3" fmla="*/ 1709928 w 2432304"/>
                <a:gd name="connsiteY3" fmla="*/ 320040 h 786404"/>
                <a:gd name="connsiteX4" fmla="*/ 2432304 w 2432304"/>
                <a:gd name="connsiteY4" fmla="*/ 0 h 786404"/>
                <a:gd name="connsiteX0" fmla="*/ 0 w 2432304"/>
                <a:gd name="connsiteY0" fmla="*/ 9144 h 787255"/>
                <a:gd name="connsiteX1" fmla="*/ 566928 w 2432304"/>
                <a:gd name="connsiteY1" fmla="*/ 301752 h 787255"/>
                <a:gd name="connsiteX2" fmla="*/ 1152144 w 2432304"/>
                <a:gd name="connsiteY2" fmla="*/ 786384 h 787255"/>
                <a:gd name="connsiteX3" fmla="*/ 1719072 w 2432304"/>
                <a:gd name="connsiteY3" fmla="*/ 173736 h 787255"/>
                <a:gd name="connsiteX4" fmla="*/ 2432304 w 2432304"/>
                <a:gd name="connsiteY4" fmla="*/ 0 h 787255"/>
                <a:gd name="connsiteX0" fmla="*/ 0 w 2432304"/>
                <a:gd name="connsiteY0" fmla="*/ 9144 h 786387"/>
                <a:gd name="connsiteX1" fmla="*/ 685800 w 2432304"/>
                <a:gd name="connsiteY1" fmla="*/ 164592 h 786387"/>
                <a:gd name="connsiteX2" fmla="*/ 1152144 w 2432304"/>
                <a:gd name="connsiteY2" fmla="*/ 786384 h 786387"/>
                <a:gd name="connsiteX3" fmla="*/ 1719072 w 2432304"/>
                <a:gd name="connsiteY3" fmla="*/ 173736 h 786387"/>
                <a:gd name="connsiteX4" fmla="*/ 2432304 w 2432304"/>
                <a:gd name="connsiteY4" fmla="*/ 0 h 786387"/>
                <a:gd name="connsiteX0" fmla="*/ 0 w 2432304"/>
                <a:gd name="connsiteY0" fmla="*/ 9144 h 836917"/>
                <a:gd name="connsiteX1" fmla="*/ 466344 w 2432304"/>
                <a:gd name="connsiteY1" fmla="*/ 713232 h 836917"/>
                <a:gd name="connsiteX2" fmla="*/ 1152144 w 2432304"/>
                <a:gd name="connsiteY2" fmla="*/ 786384 h 836917"/>
                <a:gd name="connsiteX3" fmla="*/ 1719072 w 2432304"/>
                <a:gd name="connsiteY3" fmla="*/ 173736 h 836917"/>
                <a:gd name="connsiteX4" fmla="*/ 2432304 w 2432304"/>
                <a:gd name="connsiteY4" fmla="*/ 0 h 836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304" h="836917">
                  <a:moveTo>
                    <a:pt x="0" y="9144"/>
                  </a:moveTo>
                  <a:cubicBezTo>
                    <a:pt x="187452" y="90678"/>
                    <a:pt x="274320" y="583692"/>
                    <a:pt x="466344" y="713232"/>
                  </a:cubicBezTo>
                  <a:cubicBezTo>
                    <a:pt x="658368" y="842772"/>
                    <a:pt x="943356" y="876300"/>
                    <a:pt x="1152144" y="786384"/>
                  </a:cubicBezTo>
                  <a:cubicBezTo>
                    <a:pt x="1360932" y="696468"/>
                    <a:pt x="1505712" y="304800"/>
                    <a:pt x="1719072" y="173736"/>
                  </a:cubicBezTo>
                  <a:cubicBezTo>
                    <a:pt x="1932432" y="42672"/>
                    <a:pt x="2177796" y="94488"/>
                    <a:pt x="2432304" y="0"/>
                  </a:cubicBezTo>
                </a:path>
              </a:pathLst>
            </a:custGeom>
            <a:solidFill>
              <a:srgbClr val="FFC0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EEAA9C8-2033-4718-93B1-6F7F18D03E2C}"/>
                </a:ext>
              </a:extLst>
            </p:cNvPr>
            <p:cNvSpPr/>
            <p:nvPr/>
          </p:nvSpPr>
          <p:spPr bwMode="auto">
            <a:xfrm>
              <a:off x="5716701" y="3619682"/>
              <a:ext cx="2055410" cy="1744622"/>
            </a:xfrm>
            <a:custGeom>
              <a:avLst/>
              <a:gdLst>
                <a:gd name="connsiteX0" fmla="*/ 115912 w 2519678"/>
                <a:gd name="connsiteY0" fmla="*/ 2026069 h 2082320"/>
                <a:gd name="connsiteX1" fmla="*/ 911440 w 2519678"/>
                <a:gd name="connsiteY1" fmla="*/ 2007781 h 2082320"/>
                <a:gd name="connsiteX2" fmla="*/ 1341208 w 2519678"/>
                <a:gd name="connsiteY2" fmla="*/ 1248829 h 2082320"/>
                <a:gd name="connsiteX3" fmla="*/ 2319616 w 2519678"/>
                <a:gd name="connsiteY3" fmla="*/ 974509 h 2082320"/>
                <a:gd name="connsiteX4" fmla="*/ 2438488 w 2519678"/>
                <a:gd name="connsiteY4" fmla="*/ 215557 h 2082320"/>
                <a:gd name="connsiteX5" fmla="*/ 1359496 w 2519678"/>
                <a:gd name="connsiteY5" fmla="*/ 14389 h 2082320"/>
                <a:gd name="connsiteX6" fmla="*/ 591400 w 2519678"/>
                <a:gd name="connsiteY6" fmla="*/ 526453 h 2082320"/>
                <a:gd name="connsiteX7" fmla="*/ 51904 w 2519678"/>
                <a:gd name="connsiteY7" fmla="*/ 1760893 h 2082320"/>
                <a:gd name="connsiteX8" fmla="*/ 115912 w 2519678"/>
                <a:gd name="connsiteY8" fmla="*/ 2026069 h 2082320"/>
                <a:gd name="connsiteX0" fmla="*/ 5135 w 2472909"/>
                <a:gd name="connsiteY0" fmla="*/ 1760893 h 2039929"/>
                <a:gd name="connsiteX1" fmla="*/ 864671 w 2472909"/>
                <a:gd name="connsiteY1" fmla="*/ 2007781 h 2039929"/>
                <a:gd name="connsiteX2" fmla="*/ 1294439 w 2472909"/>
                <a:gd name="connsiteY2" fmla="*/ 1248829 h 2039929"/>
                <a:gd name="connsiteX3" fmla="*/ 2272847 w 2472909"/>
                <a:gd name="connsiteY3" fmla="*/ 974509 h 2039929"/>
                <a:gd name="connsiteX4" fmla="*/ 2391719 w 2472909"/>
                <a:gd name="connsiteY4" fmla="*/ 215557 h 2039929"/>
                <a:gd name="connsiteX5" fmla="*/ 1312727 w 2472909"/>
                <a:gd name="connsiteY5" fmla="*/ 14389 h 2039929"/>
                <a:gd name="connsiteX6" fmla="*/ 544631 w 2472909"/>
                <a:gd name="connsiteY6" fmla="*/ 526453 h 2039929"/>
                <a:gd name="connsiteX7" fmla="*/ 5135 w 2472909"/>
                <a:gd name="connsiteY7" fmla="*/ 1760893 h 2039929"/>
                <a:gd name="connsiteX0" fmla="*/ 19597 w 2487371"/>
                <a:gd name="connsiteY0" fmla="*/ 1760893 h 2071017"/>
                <a:gd name="connsiteX1" fmla="*/ 879133 w 2487371"/>
                <a:gd name="connsiteY1" fmla="*/ 2007781 h 2071017"/>
                <a:gd name="connsiteX2" fmla="*/ 1308901 w 2487371"/>
                <a:gd name="connsiteY2" fmla="*/ 1248829 h 2071017"/>
                <a:gd name="connsiteX3" fmla="*/ 2287309 w 2487371"/>
                <a:gd name="connsiteY3" fmla="*/ 974509 h 2071017"/>
                <a:gd name="connsiteX4" fmla="*/ 2406181 w 2487371"/>
                <a:gd name="connsiteY4" fmla="*/ 215557 h 2071017"/>
                <a:gd name="connsiteX5" fmla="*/ 1327189 w 2487371"/>
                <a:gd name="connsiteY5" fmla="*/ 14389 h 2071017"/>
                <a:gd name="connsiteX6" fmla="*/ 559093 w 2487371"/>
                <a:gd name="connsiteY6" fmla="*/ 526453 h 2071017"/>
                <a:gd name="connsiteX7" fmla="*/ 19597 w 2487371"/>
                <a:gd name="connsiteY7" fmla="*/ 1760893 h 2071017"/>
                <a:gd name="connsiteX0" fmla="*/ 19597 w 2487371"/>
                <a:gd name="connsiteY0" fmla="*/ 1760893 h 2094970"/>
                <a:gd name="connsiteX1" fmla="*/ 879133 w 2487371"/>
                <a:gd name="connsiteY1" fmla="*/ 2007781 h 2094970"/>
                <a:gd name="connsiteX2" fmla="*/ 1308901 w 2487371"/>
                <a:gd name="connsiteY2" fmla="*/ 1248829 h 2094970"/>
                <a:gd name="connsiteX3" fmla="*/ 2287309 w 2487371"/>
                <a:gd name="connsiteY3" fmla="*/ 974509 h 2094970"/>
                <a:gd name="connsiteX4" fmla="*/ 2406181 w 2487371"/>
                <a:gd name="connsiteY4" fmla="*/ 215557 h 2094970"/>
                <a:gd name="connsiteX5" fmla="*/ 1327189 w 2487371"/>
                <a:gd name="connsiteY5" fmla="*/ 14389 h 2094970"/>
                <a:gd name="connsiteX6" fmla="*/ 559093 w 2487371"/>
                <a:gd name="connsiteY6" fmla="*/ 526453 h 2094970"/>
                <a:gd name="connsiteX7" fmla="*/ 19597 w 2487371"/>
                <a:gd name="connsiteY7" fmla="*/ 1760893 h 2094970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540111"/>
                <a:gd name="connsiteY0" fmla="*/ 1796079 h 2130156"/>
                <a:gd name="connsiteX1" fmla="*/ 879133 w 2540111"/>
                <a:gd name="connsiteY1" fmla="*/ 2042967 h 2130156"/>
                <a:gd name="connsiteX2" fmla="*/ 1308901 w 2540111"/>
                <a:gd name="connsiteY2" fmla="*/ 1284015 h 2130156"/>
                <a:gd name="connsiteX3" fmla="*/ 2287309 w 2540111"/>
                <a:gd name="connsiteY3" fmla="*/ 1009695 h 2130156"/>
                <a:gd name="connsiteX4" fmla="*/ 2406181 w 2540111"/>
                <a:gd name="connsiteY4" fmla="*/ 250743 h 2130156"/>
                <a:gd name="connsiteX5" fmla="*/ 1327189 w 2540111"/>
                <a:gd name="connsiteY5" fmla="*/ 49575 h 2130156"/>
                <a:gd name="connsiteX6" fmla="*/ 559093 w 2540111"/>
                <a:gd name="connsiteY6" fmla="*/ 561639 h 2130156"/>
                <a:gd name="connsiteX7" fmla="*/ 19597 w 2540111"/>
                <a:gd name="connsiteY7" fmla="*/ 1796079 h 2130156"/>
                <a:gd name="connsiteX0" fmla="*/ 19597 w 2499533"/>
                <a:gd name="connsiteY0" fmla="*/ 1787516 h 2121593"/>
                <a:gd name="connsiteX1" fmla="*/ 879133 w 2499533"/>
                <a:gd name="connsiteY1" fmla="*/ 2034404 h 2121593"/>
                <a:gd name="connsiteX2" fmla="*/ 1308901 w 2499533"/>
                <a:gd name="connsiteY2" fmla="*/ 1275452 h 2121593"/>
                <a:gd name="connsiteX3" fmla="*/ 2287309 w 2499533"/>
                <a:gd name="connsiteY3" fmla="*/ 1001132 h 2121593"/>
                <a:gd name="connsiteX4" fmla="*/ 2406181 w 2499533"/>
                <a:gd name="connsiteY4" fmla="*/ 242180 h 2121593"/>
                <a:gd name="connsiteX5" fmla="*/ 1327189 w 2499533"/>
                <a:gd name="connsiteY5" fmla="*/ 41012 h 2121593"/>
                <a:gd name="connsiteX6" fmla="*/ 559093 w 2499533"/>
                <a:gd name="connsiteY6" fmla="*/ 553076 h 2121593"/>
                <a:gd name="connsiteX7" fmla="*/ 19597 w 2499533"/>
                <a:gd name="connsiteY7" fmla="*/ 1787516 h 2121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99533" h="2121593">
                  <a:moveTo>
                    <a:pt x="19597" y="1787516"/>
                  </a:moveTo>
                  <a:cubicBezTo>
                    <a:pt x="136945" y="2180708"/>
                    <a:pt x="536233" y="2174612"/>
                    <a:pt x="879133" y="2034404"/>
                  </a:cubicBezTo>
                  <a:cubicBezTo>
                    <a:pt x="1222033" y="1894196"/>
                    <a:pt x="1074205" y="1447664"/>
                    <a:pt x="1308901" y="1275452"/>
                  </a:cubicBezTo>
                  <a:cubicBezTo>
                    <a:pt x="1543597" y="1103240"/>
                    <a:pt x="2104429" y="1173344"/>
                    <a:pt x="2287309" y="1001132"/>
                  </a:cubicBezTo>
                  <a:cubicBezTo>
                    <a:pt x="2470189" y="828920"/>
                    <a:pt x="2593633" y="502784"/>
                    <a:pt x="2406181" y="242180"/>
                  </a:cubicBezTo>
                  <a:cubicBezTo>
                    <a:pt x="2218729" y="-18424"/>
                    <a:pt x="1726477" y="-38236"/>
                    <a:pt x="1327189" y="41012"/>
                  </a:cubicBezTo>
                  <a:cubicBezTo>
                    <a:pt x="927901" y="120260"/>
                    <a:pt x="777025" y="261992"/>
                    <a:pt x="559093" y="553076"/>
                  </a:cubicBezTo>
                  <a:cubicBezTo>
                    <a:pt x="341161" y="844160"/>
                    <a:pt x="-97751" y="1394324"/>
                    <a:pt x="19597" y="178751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6577E46-5465-46FB-8859-73B75098C5CF}"/>
                </a:ext>
              </a:extLst>
            </p:cNvPr>
            <p:cNvSpPr/>
            <p:nvPr/>
          </p:nvSpPr>
          <p:spPr bwMode="auto">
            <a:xfrm>
              <a:off x="5894658" y="3966927"/>
              <a:ext cx="1286528" cy="1152739"/>
            </a:xfrm>
            <a:custGeom>
              <a:avLst/>
              <a:gdLst>
                <a:gd name="connsiteX0" fmla="*/ 115912 w 2519678"/>
                <a:gd name="connsiteY0" fmla="*/ 2026069 h 2082320"/>
                <a:gd name="connsiteX1" fmla="*/ 911440 w 2519678"/>
                <a:gd name="connsiteY1" fmla="*/ 2007781 h 2082320"/>
                <a:gd name="connsiteX2" fmla="*/ 1341208 w 2519678"/>
                <a:gd name="connsiteY2" fmla="*/ 1248829 h 2082320"/>
                <a:gd name="connsiteX3" fmla="*/ 2319616 w 2519678"/>
                <a:gd name="connsiteY3" fmla="*/ 974509 h 2082320"/>
                <a:gd name="connsiteX4" fmla="*/ 2438488 w 2519678"/>
                <a:gd name="connsiteY4" fmla="*/ 215557 h 2082320"/>
                <a:gd name="connsiteX5" fmla="*/ 1359496 w 2519678"/>
                <a:gd name="connsiteY5" fmla="*/ 14389 h 2082320"/>
                <a:gd name="connsiteX6" fmla="*/ 591400 w 2519678"/>
                <a:gd name="connsiteY6" fmla="*/ 526453 h 2082320"/>
                <a:gd name="connsiteX7" fmla="*/ 51904 w 2519678"/>
                <a:gd name="connsiteY7" fmla="*/ 1760893 h 2082320"/>
                <a:gd name="connsiteX8" fmla="*/ 115912 w 2519678"/>
                <a:gd name="connsiteY8" fmla="*/ 2026069 h 2082320"/>
                <a:gd name="connsiteX0" fmla="*/ 5135 w 2472909"/>
                <a:gd name="connsiteY0" fmla="*/ 1760893 h 2039929"/>
                <a:gd name="connsiteX1" fmla="*/ 864671 w 2472909"/>
                <a:gd name="connsiteY1" fmla="*/ 2007781 h 2039929"/>
                <a:gd name="connsiteX2" fmla="*/ 1294439 w 2472909"/>
                <a:gd name="connsiteY2" fmla="*/ 1248829 h 2039929"/>
                <a:gd name="connsiteX3" fmla="*/ 2272847 w 2472909"/>
                <a:gd name="connsiteY3" fmla="*/ 974509 h 2039929"/>
                <a:gd name="connsiteX4" fmla="*/ 2391719 w 2472909"/>
                <a:gd name="connsiteY4" fmla="*/ 215557 h 2039929"/>
                <a:gd name="connsiteX5" fmla="*/ 1312727 w 2472909"/>
                <a:gd name="connsiteY5" fmla="*/ 14389 h 2039929"/>
                <a:gd name="connsiteX6" fmla="*/ 544631 w 2472909"/>
                <a:gd name="connsiteY6" fmla="*/ 526453 h 2039929"/>
                <a:gd name="connsiteX7" fmla="*/ 5135 w 2472909"/>
                <a:gd name="connsiteY7" fmla="*/ 1760893 h 2039929"/>
                <a:gd name="connsiteX0" fmla="*/ 19597 w 2487371"/>
                <a:gd name="connsiteY0" fmla="*/ 1760893 h 2071017"/>
                <a:gd name="connsiteX1" fmla="*/ 879133 w 2487371"/>
                <a:gd name="connsiteY1" fmla="*/ 2007781 h 2071017"/>
                <a:gd name="connsiteX2" fmla="*/ 1308901 w 2487371"/>
                <a:gd name="connsiteY2" fmla="*/ 1248829 h 2071017"/>
                <a:gd name="connsiteX3" fmla="*/ 2287309 w 2487371"/>
                <a:gd name="connsiteY3" fmla="*/ 974509 h 2071017"/>
                <a:gd name="connsiteX4" fmla="*/ 2406181 w 2487371"/>
                <a:gd name="connsiteY4" fmla="*/ 215557 h 2071017"/>
                <a:gd name="connsiteX5" fmla="*/ 1327189 w 2487371"/>
                <a:gd name="connsiteY5" fmla="*/ 14389 h 2071017"/>
                <a:gd name="connsiteX6" fmla="*/ 559093 w 2487371"/>
                <a:gd name="connsiteY6" fmla="*/ 526453 h 2071017"/>
                <a:gd name="connsiteX7" fmla="*/ 19597 w 2487371"/>
                <a:gd name="connsiteY7" fmla="*/ 1760893 h 2071017"/>
                <a:gd name="connsiteX0" fmla="*/ 19597 w 2487371"/>
                <a:gd name="connsiteY0" fmla="*/ 1760893 h 2094970"/>
                <a:gd name="connsiteX1" fmla="*/ 879133 w 2487371"/>
                <a:gd name="connsiteY1" fmla="*/ 2007781 h 2094970"/>
                <a:gd name="connsiteX2" fmla="*/ 1308901 w 2487371"/>
                <a:gd name="connsiteY2" fmla="*/ 1248829 h 2094970"/>
                <a:gd name="connsiteX3" fmla="*/ 2287309 w 2487371"/>
                <a:gd name="connsiteY3" fmla="*/ 974509 h 2094970"/>
                <a:gd name="connsiteX4" fmla="*/ 2406181 w 2487371"/>
                <a:gd name="connsiteY4" fmla="*/ 215557 h 2094970"/>
                <a:gd name="connsiteX5" fmla="*/ 1327189 w 2487371"/>
                <a:gd name="connsiteY5" fmla="*/ 14389 h 2094970"/>
                <a:gd name="connsiteX6" fmla="*/ 559093 w 2487371"/>
                <a:gd name="connsiteY6" fmla="*/ 526453 h 2094970"/>
                <a:gd name="connsiteX7" fmla="*/ 19597 w 2487371"/>
                <a:gd name="connsiteY7" fmla="*/ 1760893 h 2094970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540111"/>
                <a:gd name="connsiteY0" fmla="*/ 1796079 h 2130156"/>
                <a:gd name="connsiteX1" fmla="*/ 879133 w 2540111"/>
                <a:gd name="connsiteY1" fmla="*/ 2042967 h 2130156"/>
                <a:gd name="connsiteX2" fmla="*/ 1308901 w 2540111"/>
                <a:gd name="connsiteY2" fmla="*/ 1284015 h 2130156"/>
                <a:gd name="connsiteX3" fmla="*/ 2287309 w 2540111"/>
                <a:gd name="connsiteY3" fmla="*/ 1009695 h 2130156"/>
                <a:gd name="connsiteX4" fmla="*/ 2406181 w 2540111"/>
                <a:gd name="connsiteY4" fmla="*/ 250743 h 2130156"/>
                <a:gd name="connsiteX5" fmla="*/ 1327189 w 2540111"/>
                <a:gd name="connsiteY5" fmla="*/ 49575 h 2130156"/>
                <a:gd name="connsiteX6" fmla="*/ 559093 w 2540111"/>
                <a:gd name="connsiteY6" fmla="*/ 561639 h 2130156"/>
                <a:gd name="connsiteX7" fmla="*/ 19597 w 2540111"/>
                <a:gd name="connsiteY7" fmla="*/ 1796079 h 2130156"/>
                <a:gd name="connsiteX0" fmla="*/ 19597 w 2499533"/>
                <a:gd name="connsiteY0" fmla="*/ 1787516 h 2121593"/>
                <a:gd name="connsiteX1" fmla="*/ 879133 w 2499533"/>
                <a:gd name="connsiteY1" fmla="*/ 2034404 h 2121593"/>
                <a:gd name="connsiteX2" fmla="*/ 1308901 w 2499533"/>
                <a:gd name="connsiteY2" fmla="*/ 1275452 h 2121593"/>
                <a:gd name="connsiteX3" fmla="*/ 2287309 w 2499533"/>
                <a:gd name="connsiteY3" fmla="*/ 1001132 h 2121593"/>
                <a:gd name="connsiteX4" fmla="*/ 2406181 w 2499533"/>
                <a:gd name="connsiteY4" fmla="*/ 242180 h 2121593"/>
                <a:gd name="connsiteX5" fmla="*/ 1327189 w 2499533"/>
                <a:gd name="connsiteY5" fmla="*/ 41012 h 2121593"/>
                <a:gd name="connsiteX6" fmla="*/ 559093 w 2499533"/>
                <a:gd name="connsiteY6" fmla="*/ 553076 h 2121593"/>
                <a:gd name="connsiteX7" fmla="*/ 19597 w 2499533"/>
                <a:gd name="connsiteY7" fmla="*/ 1787516 h 2121593"/>
                <a:gd name="connsiteX0" fmla="*/ 19597 w 2441664"/>
                <a:gd name="connsiteY0" fmla="*/ 1770808 h 2104885"/>
                <a:gd name="connsiteX1" fmla="*/ 879133 w 2441664"/>
                <a:gd name="connsiteY1" fmla="*/ 2017696 h 2104885"/>
                <a:gd name="connsiteX2" fmla="*/ 1308901 w 2441664"/>
                <a:gd name="connsiteY2" fmla="*/ 1258744 h 2104885"/>
                <a:gd name="connsiteX3" fmla="*/ 2101458 w 2441664"/>
                <a:gd name="connsiteY3" fmla="*/ 944599 h 2104885"/>
                <a:gd name="connsiteX4" fmla="*/ 2406181 w 2441664"/>
                <a:gd name="connsiteY4" fmla="*/ 225472 h 2104885"/>
                <a:gd name="connsiteX5" fmla="*/ 1327189 w 2441664"/>
                <a:gd name="connsiteY5" fmla="*/ 24304 h 2104885"/>
                <a:gd name="connsiteX6" fmla="*/ 559093 w 2441664"/>
                <a:gd name="connsiteY6" fmla="*/ 536368 h 2104885"/>
                <a:gd name="connsiteX7" fmla="*/ 19597 w 2441664"/>
                <a:gd name="connsiteY7" fmla="*/ 1770808 h 2104885"/>
                <a:gd name="connsiteX0" fmla="*/ 19597 w 2270337"/>
                <a:gd name="connsiteY0" fmla="*/ 1760338 h 2094415"/>
                <a:gd name="connsiteX1" fmla="*/ 879133 w 2270337"/>
                <a:gd name="connsiteY1" fmla="*/ 2007226 h 2094415"/>
                <a:gd name="connsiteX2" fmla="*/ 1308901 w 2270337"/>
                <a:gd name="connsiteY2" fmla="*/ 1248274 h 2094415"/>
                <a:gd name="connsiteX3" fmla="*/ 2101458 w 2270337"/>
                <a:gd name="connsiteY3" fmla="*/ 934129 h 2094415"/>
                <a:gd name="connsiteX4" fmla="*/ 2207056 w 2270337"/>
                <a:gd name="connsiteY4" fmla="*/ 215002 h 2094415"/>
                <a:gd name="connsiteX5" fmla="*/ 1327189 w 2270337"/>
                <a:gd name="connsiteY5" fmla="*/ 13834 h 2094415"/>
                <a:gd name="connsiteX6" fmla="*/ 559093 w 2270337"/>
                <a:gd name="connsiteY6" fmla="*/ 525898 h 2094415"/>
                <a:gd name="connsiteX7" fmla="*/ 19597 w 2270337"/>
                <a:gd name="connsiteY7" fmla="*/ 1760338 h 2094415"/>
                <a:gd name="connsiteX0" fmla="*/ 19597 w 2271320"/>
                <a:gd name="connsiteY0" fmla="*/ 1701045 h 2035122"/>
                <a:gd name="connsiteX1" fmla="*/ 879133 w 2271320"/>
                <a:gd name="connsiteY1" fmla="*/ 1947933 h 2035122"/>
                <a:gd name="connsiteX2" fmla="*/ 1308901 w 2271320"/>
                <a:gd name="connsiteY2" fmla="*/ 1188981 h 2035122"/>
                <a:gd name="connsiteX3" fmla="*/ 2101458 w 2271320"/>
                <a:gd name="connsiteY3" fmla="*/ 874836 h 2035122"/>
                <a:gd name="connsiteX4" fmla="*/ 2207056 w 2271320"/>
                <a:gd name="connsiteY4" fmla="*/ 155709 h 2035122"/>
                <a:gd name="connsiteX5" fmla="*/ 1313914 w 2271320"/>
                <a:gd name="connsiteY5" fmla="*/ 20916 h 2035122"/>
                <a:gd name="connsiteX6" fmla="*/ 559093 w 2271320"/>
                <a:gd name="connsiteY6" fmla="*/ 466605 h 2035122"/>
                <a:gd name="connsiteX7" fmla="*/ 19597 w 2271320"/>
                <a:gd name="connsiteY7" fmla="*/ 1701045 h 2035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1320" h="2035122">
                  <a:moveTo>
                    <a:pt x="19597" y="1701045"/>
                  </a:moveTo>
                  <a:cubicBezTo>
                    <a:pt x="136945" y="2094237"/>
                    <a:pt x="536233" y="2088141"/>
                    <a:pt x="879133" y="1947933"/>
                  </a:cubicBezTo>
                  <a:cubicBezTo>
                    <a:pt x="1222033" y="1807725"/>
                    <a:pt x="1105180" y="1367831"/>
                    <a:pt x="1308901" y="1188981"/>
                  </a:cubicBezTo>
                  <a:cubicBezTo>
                    <a:pt x="1512622" y="1010131"/>
                    <a:pt x="1951766" y="1047048"/>
                    <a:pt x="2101458" y="874836"/>
                  </a:cubicBezTo>
                  <a:cubicBezTo>
                    <a:pt x="2251151" y="702624"/>
                    <a:pt x="2338313" y="298029"/>
                    <a:pt x="2207056" y="155709"/>
                  </a:cubicBezTo>
                  <a:cubicBezTo>
                    <a:pt x="2075799" y="13389"/>
                    <a:pt x="1588575" y="-30900"/>
                    <a:pt x="1313914" y="20916"/>
                  </a:cubicBezTo>
                  <a:cubicBezTo>
                    <a:pt x="1039254" y="72732"/>
                    <a:pt x="777025" y="175521"/>
                    <a:pt x="559093" y="466605"/>
                  </a:cubicBezTo>
                  <a:cubicBezTo>
                    <a:pt x="341161" y="757689"/>
                    <a:pt x="-97751" y="1307853"/>
                    <a:pt x="19597" y="1701045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A0F48CF-EDD2-4EBE-B720-9C878A0443CC}"/>
                </a:ext>
              </a:extLst>
            </p:cNvPr>
            <p:cNvSpPr/>
            <p:nvPr/>
          </p:nvSpPr>
          <p:spPr bwMode="auto">
            <a:xfrm>
              <a:off x="6065095" y="4162524"/>
              <a:ext cx="640123" cy="735124"/>
            </a:xfrm>
            <a:custGeom>
              <a:avLst/>
              <a:gdLst>
                <a:gd name="connsiteX0" fmla="*/ 115912 w 2519678"/>
                <a:gd name="connsiteY0" fmla="*/ 2026069 h 2082320"/>
                <a:gd name="connsiteX1" fmla="*/ 911440 w 2519678"/>
                <a:gd name="connsiteY1" fmla="*/ 2007781 h 2082320"/>
                <a:gd name="connsiteX2" fmla="*/ 1341208 w 2519678"/>
                <a:gd name="connsiteY2" fmla="*/ 1248829 h 2082320"/>
                <a:gd name="connsiteX3" fmla="*/ 2319616 w 2519678"/>
                <a:gd name="connsiteY3" fmla="*/ 974509 h 2082320"/>
                <a:gd name="connsiteX4" fmla="*/ 2438488 w 2519678"/>
                <a:gd name="connsiteY4" fmla="*/ 215557 h 2082320"/>
                <a:gd name="connsiteX5" fmla="*/ 1359496 w 2519678"/>
                <a:gd name="connsiteY5" fmla="*/ 14389 h 2082320"/>
                <a:gd name="connsiteX6" fmla="*/ 591400 w 2519678"/>
                <a:gd name="connsiteY6" fmla="*/ 526453 h 2082320"/>
                <a:gd name="connsiteX7" fmla="*/ 51904 w 2519678"/>
                <a:gd name="connsiteY7" fmla="*/ 1760893 h 2082320"/>
                <a:gd name="connsiteX8" fmla="*/ 115912 w 2519678"/>
                <a:gd name="connsiteY8" fmla="*/ 2026069 h 2082320"/>
                <a:gd name="connsiteX0" fmla="*/ 5135 w 2472909"/>
                <a:gd name="connsiteY0" fmla="*/ 1760893 h 2039929"/>
                <a:gd name="connsiteX1" fmla="*/ 864671 w 2472909"/>
                <a:gd name="connsiteY1" fmla="*/ 2007781 h 2039929"/>
                <a:gd name="connsiteX2" fmla="*/ 1294439 w 2472909"/>
                <a:gd name="connsiteY2" fmla="*/ 1248829 h 2039929"/>
                <a:gd name="connsiteX3" fmla="*/ 2272847 w 2472909"/>
                <a:gd name="connsiteY3" fmla="*/ 974509 h 2039929"/>
                <a:gd name="connsiteX4" fmla="*/ 2391719 w 2472909"/>
                <a:gd name="connsiteY4" fmla="*/ 215557 h 2039929"/>
                <a:gd name="connsiteX5" fmla="*/ 1312727 w 2472909"/>
                <a:gd name="connsiteY5" fmla="*/ 14389 h 2039929"/>
                <a:gd name="connsiteX6" fmla="*/ 544631 w 2472909"/>
                <a:gd name="connsiteY6" fmla="*/ 526453 h 2039929"/>
                <a:gd name="connsiteX7" fmla="*/ 5135 w 2472909"/>
                <a:gd name="connsiteY7" fmla="*/ 1760893 h 2039929"/>
                <a:gd name="connsiteX0" fmla="*/ 19597 w 2487371"/>
                <a:gd name="connsiteY0" fmla="*/ 1760893 h 2071017"/>
                <a:gd name="connsiteX1" fmla="*/ 879133 w 2487371"/>
                <a:gd name="connsiteY1" fmla="*/ 2007781 h 2071017"/>
                <a:gd name="connsiteX2" fmla="*/ 1308901 w 2487371"/>
                <a:gd name="connsiteY2" fmla="*/ 1248829 h 2071017"/>
                <a:gd name="connsiteX3" fmla="*/ 2287309 w 2487371"/>
                <a:gd name="connsiteY3" fmla="*/ 974509 h 2071017"/>
                <a:gd name="connsiteX4" fmla="*/ 2406181 w 2487371"/>
                <a:gd name="connsiteY4" fmla="*/ 215557 h 2071017"/>
                <a:gd name="connsiteX5" fmla="*/ 1327189 w 2487371"/>
                <a:gd name="connsiteY5" fmla="*/ 14389 h 2071017"/>
                <a:gd name="connsiteX6" fmla="*/ 559093 w 2487371"/>
                <a:gd name="connsiteY6" fmla="*/ 526453 h 2071017"/>
                <a:gd name="connsiteX7" fmla="*/ 19597 w 2487371"/>
                <a:gd name="connsiteY7" fmla="*/ 1760893 h 2071017"/>
                <a:gd name="connsiteX0" fmla="*/ 19597 w 2487371"/>
                <a:gd name="connsiteY0" fmla="*/ 1760893 h 2094970"/>
                <a:gd name="connsiteX1" fmla="*/ 879133 w 2487371"/>
                <a:gd name="connsiteY1" fmla="*/ 2007781 h 2094970"/>
                <a:gd name="connsiteX2" fmla="*/ 1308901 w 2487371"/>
                <a:gd name="connsiteY2" fmla="*/ 1248829 h 2094970"/>
                <a:gd name="connsiteX3" fmla="*/ 2287309 w 2487371"/>
                <a:gd name="connsiteY3" fmla="*/ 974509 h 2094970"/>
                <a:gd name="connsiteX4" fmla="*/ 2406181 w 2487371"/>
                <a:gd name="connsiteY4" fmla="*/ 215557 h 2094970"/>
                <a:gd name="connsiteX5" fmla="*/ 1327189 w 2487371"/>
                <a:gd name="connsiteY5" fmla="*/ 14389 h 2094970"/>
                <a:gd name="connsiteX6" fmla="*/ 559093 w 2487371"/>
                <a:gd name="connsiteY6" fmla="*/ 526453 h 2094970"/>
                <a:gd name="connsiteX7" fmla="*/ 19597 w 2487371"/>
                <a:gd name="connsiteY7" fmla="*/ 1760893 h 2094970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487371"/>
                <a:gd name="connsiteY0" fmla="*/ 1771526 h 2105603"/>
                <a:gd name="connsiteX1" fmla="*/ 879133 w 2487371"/>
                <a:gd name="connsiteY1" fmla="*/ 2018414 h 2105603"/>
                <a:gd name="connsiteX2" fmla="*/ 1308901 w 2487371"/>
                <a:gd name="connsiteY2" fmla="*/ 1259462 h 2105603"/>
                <a:gd name="connsiteX3" fmla="*/ 2287309 w 2487371"/>
                <a:gd name="connsiteY3" fmla="*/ 985142 h 2105603"/>
                <a:gd name="connsiteX4" fmla="*/ 2406181 w 2487371"/>
                <a:gd name="connsiteY4" fmla="*/ 226190 h 2105603"/>
                <a:gd name="connsiteX5" fmla="*/ 1327189 w 2487371"/>
                <a:gd name="connsiteY5" fmla="*/ 25022 h 2105603"/>
                <a:gd name="connsiteX6" fmla="*/ 559093 w 2487371"/>
                <a:gd name="connsiteY6" fmla="*/ 537086 h 2105603"/>
                <a:gd name="connsiteX7" fmla="*/ 19597 w 2487371"/>
                <a:gd name="connsiteY7" fmla="*/ 1771526 h 2105603"/>
                <a:gd name="connsiteX0" fmla="*/ 19597 w 2540111"/>
                <a:gd name="connsiteY0" fmla="*/ 1796079 h 2130156"/>
                <a:gd name="connsiteX1" fmla="*/ 879133 w 2540111"/>
                <a:gd name="connsiteY1" fmla="*/ 2042967 h 2130156"/>
                <a:gd name="connsiteX2" fmla="*/ 1308901 w 2540111"/>
                <a:gd name="connsiteY2" fmla="*/ 1284015 h 2130156"/>
                <a:gd name="connsiteX3" fmla="*/ 2287309 w 2540111"/>
                <a:gd name="connsiteY3" fmla="*/ 1009695 h 2130156"/>
                <a:gd name="connsiteX4" fmla="*/ 2406181 w 2540111"/>
                <a:gd name="connsiteY4" fmla="*/ 250743 h 2130156"/>
                <a:gd name="connsiteX5" fmla="*/ 1327189 w 2540111"/>
                <a:gd name="connsiteY5" fmla="*/ 49575 h 2130156"/>
                <a:gd name="connsiteX6" fmla="*/ 559093 w 2540111"/>
                <a:gd name="connsiteY6" fmla="*/ 561639 h 2130156"/>
                <a:gd name="connsiteX7" fmla="*/ 19597 w 2540111"/>
                <a:gd name="connsiteY7" fmla="*/ 1796079 h 2130156"/>
                <a:gd name="connsiteX0" fmla="*/ 19597 w 2499533"/>
                <a:gd name="connsiteY0" fmla="*/ 1787516 h 2121593"/>
                <a:gd name="connsiteX1" fmla="*/ 879133 w 2499533"/>
                <a:gd name="connsiteY1" fmla="*/ 2034404 h 2121593"/>
                <a:gd name="connsiteX2" fmla="*/ 1308901 w 2499533"/>
                <a:gd name="connsiteY2" fmla="*/ 1275452 h 2121593"/>
                <a:gd name="connsiteX3" fmla="*/ 2287309 w 2499533"/>
                <a:gd name="connsiteY3" fmla="*/ 1001132 h 2121593"/>
                <a:gd name="connsiteX4" fmla="*/ 2406181 w 2499533"/>
                <a:gd name="connsiteY4" fmla="*/ 242180 h 2121593"/>
                <a:gd name="connsiteX5" fmla="*/ 1327189 w 2499533"/>
                <a:gd name="connsiteY5" fmla="*/ 41012 h 2121593"/>
                <a:gd name="connsiteX6" fmla="*/ 559093 w 2499533"/>
                <a:gd name="connsiteY6" fmla="*/ 553076 h 2121593"/>
                <a:gd name="connsiteX7" fmla="*/ 19597 w 2499533"/>
                <a:gd name="connsiteY7" fmla="*/ 1787516 h 2121593"/>
                <a:gd name="connsiteX0" fmla="*/ 19597 w 2441664"/>
                <a:gd name="connsiteY0" fmla="*/ 1770808 h 2104885"/>
                <a:gd name="connsiteX1" fmla="*/ 879133 w 2441664"/>
                <a:gd name="connsiteY1" fmla="*/ 2017696 h 2104885"/>
                <a:gd name="connsiteX2" fmla="*/ 1308901 w 2441664"/>
                <a:gd name="connsiteY2" fmla="*/ 1258744 h 2104885"/>
                <a:gd name="connsiteX3" fmla="*/ 2101458 w 2441664"/>
                <a:gd name="connsiteY3" fmla="*/ 944599 h 2104885"/>
                <a:gd name="connsiteX4" fmla="*/ 2406181 w 2441664"/>
                <a:gd name="connsiteY4" fmla="*/ 225472 h 2104885"/>
                <a:gd name="connsiteX5" fmla="*/ 1327189 w 2441664"/>
                <a:gd name="connsiteY5" fmla="*/ 24304 h 2104885"/>
                <a:gd name="connsiteX6" fmla="*/ 559093 w 2441664"/>
                <a:gd name="connsiteY6" fmla="*/ 536368 h 2104885"/>
                <a:gd name="connsiteX7" fmla="*/ 19597 w 2441664"/>
                <a:gd name="connsiteY7" fmla="*/ 1770808 h 2104885"/>
                <a:gd name="connsiteX0" fmla="*/ 19597 w 2270337"/>
                <a:gd name="connsiteY0" fmla="*/ 1760338 h 2094415"/>
                <a:gd name="connsiteX1" fmla="*/ 879133 w 2270337"/>
                <a:gd name="connsiteY1" fmla="*/ 2007226 h 2094415"/>
                <a:gd name="connsiteX2" fmla="*/ 1308901 w 2270337"/>
                <a:gd name="connsiteY2" fmla="*/ 1248274 h 2094415"/>
                <a:gd name="connsiteX3" fmla="*/ 2101458 w 2270337"/>
                <a:gd name="connsiteY3" fmla="*/ 934129 h 2094415"/>
                <a:gd name="connsiteX4" fmla="*/ 2207056 w 2270337"/>
                <a:gd name="connsiteY4" fmla="*/ 215002 h 2094415"/>
                <a:gd name="connsiteX5" fmla="*/ 1327189 w 2270337"/>
                <a:gd name="connsiteY5" fmla="*/ 13834 h 2094415"/>
                <a:gd name="connsiteX6" fmla="*/ 559093 w 2270337"/>
                <a:gd name="connsiteY6" fmla="*/ 525898 h 2094415"/>
                <a:gd name="connsiteX7" fmla="*/ 19597 w 2270337"/>
                <a:gd name="connsiteY7" fmla="*/ 1760338 h 2094415"/>
                <a:gd name="connsiteX0" fmla="*/ 19597 w 2271320"/>
                <a:gd name="connsiteY0" fmla="*/ 1701045 h 2035122"/>
                <a:gd name="connsiteX1" fmla="*/ 879133 w 2271320"/>
                <a:gd name="connsiteY1" fmla="*/ 1947933 h 2035122"/>
                <a:gd name="connsiteX2" fmla="*/ 1308901 w 2271320"/>
                <a:gd name="connsiteY2" fmla="*/ 1188981 h 2035122"/>
                <a:gd name="connsiteX3" fmla="*/ 2101458 w 2271320"/>
                <a:gd name="connsiteY3" fmla="*/ 874836 h 2035122"/>
                <a:gd name="connsiteX4" fmla="*/ 2207056 w 2271320"/>
                <a:gd name="connsiteY4" fmla="*/ 155709 h 2035122"/>
                <a:gd name="connsiteX5" fmla="*/ 1313914 w 2271320"/>
                <a:gd name="connsiteY5" fmla="*/ 20916 h 2035122"/>
                <a:gd name="connsiteX6" fmla="*/ 559093 w 2271320"/>
                <a:gd name="connsiteY6" fmla="*/ 466605 h 2035122"/>
                <a:gd name="connsiteX7" fmla="*/ 19597 w 2271320"/>
                <a:gd name="connsiteY7" fmla="*/ 1701045 h 2035122"/>
                <a:gd name="connsiteX0" fmla="*/ 19597 w 2101458"/>
                <a:gd name="connsiteY0" fmla="*/ 1692457 h 2026534"/>
                <a:gd name="connsiteX1" fmla="*/ 879133 w 2101458"/>
                <a:gd name="connsiteY1" fmla="*/ 1939345 h 2026534"/>
                <a:gd name="connsiteX2" fmla="*/ 1308901 w 2101458"/>
                <a:gd name="connsiteY2" fmla="*/ 1180393 h 2026534"/>
                <a:gd name="connsiteX3" fmla="*/ 2101458 w 2101458"/>
                <a:gd name="connsiteY3" fmla="*/ 866248 h 2026534"/>
                <a:gd name="connsiteX4" fmla="*/ 1313914 w 2101458"/>
                <a:gd name="connsiteY4" fmla="*/ 12328 h 2026534"/>
                <a:gd name="connsiteX5" fmla="*/ 559093 w 2101458"/>
                <a:gd name="connsiteY5" fmla="*/ 458017 h 2026534"/>
                <a:gd name="connsiteX6" fmla="*/ 19597 w 2101458"/>
                <a:gd name="connsiteY6" fmla="*/ 1692457 h 2026534"/>
                <a:gd name="connsiteX0" fmla="*/ 19597 w 1387224"/>
                <a:gd name="connsiteY0" fmla="*/ 1709134 h 2043211"/>
                <a:gd name="connsiteX1" fmla="*/ 879133 w 1387224"/>
                <a:gd name="connsiteY1" fmla="*/ 1956022 h 2043211"/>
                <a:gd name="connsiteX2" fmla="*/ 1308901 w 1387224"/>
                <a:gd name="connsiteY2" fmla="*/ 1197070 h 2043211"/>
                <a:gd name="connsiteX3" fmla="*/ 1313914 w 1387224"/>
                <a:gd name="connsiteY3" fmla="*/ 29005 h 2043211"/>
                <a:gd name="connsiteX4" fmla="*/ 559093 w 1387224"/>
                <a:gd name="connsiteY4" fmla="*/ 474694 h 2043211"/>
                <a:gd name="connsiteX5" fmla="*/ 19597 w 1387224"/>
                <a:gd name="connsiteY5" fmla="*/ 1709134 h 2043211"/>
                <a:gd name="connsiteX0" fmla="*/ 19597 w 1744487"/>
                <a:gd name="connsiteY0" fmla="*/ 1631333 h 1965410"/>
                <a:gd name="connsiteX1" fmla="*/ 879133 w 1744487"/>
                <a:gd name="connsiteY1" fmla="*/ 1878221 h 1965410"/>
                <a:gd name="connsiteX2" fmla="*/ 1308901 w 1744487"/>
                <a:gd name="connsiteY2" fmla="*/ 1119269 h 1965410"/>
                <a:gd name="connsiteX3" fmla="*/ 1720460 w 1744487"/>
                <a:gd name="connsiteY3" fmla="*/ 36792 h 1965410"/>
                <a:gd name="connsiteX4" fmla="*/ 559093 w 1744487"/>
                <a:gd name="connsiteY4" fmla="*/ 396893 h 1965410"/>
                <a:gd name="connsiteX5" fmla="*/ 19597 w 1744487"/>
                <a:gd name="connsiteY5" fmla="*/ 1631333 h 1965410"/>
                <a:gd name="connsiteX0" fmla="*/ 19597 w 1821563"/>
                <a:gd name="connsiteY0" fmla="*/ 1757828 h 2091905"/>
                <a:gd name="connsiteX1" fmla="*/ 879133 w 1821563"/>
                <a:gd name="connsiteY1" fmla="*/ 2004716 h 2091905"/>
                <a:gd name="connsiteX2" fmla="*/ 1308901 w 1821563"/>
                <a:gd name="connsiteY2" fmla="*/ 1245764 h 2091905"/>
                <a:gd name="connsiteX3" fmla="*/ 1720460 w 1821563"/>
                <a:gd name="connsiteY3" fmla="*/ 163287 h 2091905"/>
                <a:gd name="connsiteX4" fmla="*/ 559093 w 1821563"/>
                <a:gd name="connsiteY4" fmla="*/ 523388 h 2091905"/>
                <a:gd name="connsiteX5" fmla="*/ 19597 w 1821563"/>
                <a:gd name="connsiteY5" fmla="*/ 1757828 h 209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1563" h="2091905">
                  <a:moveTo>
                    <a:pt x="19597" y="1757828"/>
                  </a:moveTo>
                  <a:cubicBezTo>
                    <a:pt x="136945" y="2151020"/>
                    <a:pt x="536233" y="2144924"/>
                    <a:pt x="879133" y="2004716"/>
                  </a:cubicBezTo>
                  <a:cubicBezTo>
                    <a:pt x="1222033" y="1864508"/>
                    <a:pt x="1168680" y="1552669"/>
                    <a:pt x="1308901" y="1245764"/>
                  </a:cubicBezTo>
                  <a:cubicBezTo>
                    <a:pt x="1449122" y="938859"/>
                    <a:pt x="2059400" y="583244"/>
                    <a:pt x="1720460" y="163287"/>
                  </a:cubicBezTo>
                  <a:cubicBezTo>
                    <a:pt x="1381520" y="-256670"/>
                    <a:pt x="777025" y="232304"/>
                    <a:pt x="559093" y="523388"/>
                  </a:cubicBezTo>
                  <a:cubicBezTo>
                    <a:pt x="341161" y="814472"/>
                    <a:pt x="-97751" y="1364636"/>
                    <a:pt x="19597" y="175782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28856B6-3C7B-476D-8B4F-9E80A415D24D}"/>
                </a:ext>
              </a:extLst>
            </p:cNvPr>
            <p:cNvSpPr/>
            <p:nvPr/>
          </p:nvSpPr>
          <p:spPr bwMode="auto">
            <a:xfrm>
              <a:off x="1628087" y="3788755"/>
              <a:ext cx="2038295" cy="162165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3EABA8D-6E47-45B3-9942-E0328B042FF2}"/>
                </a:ext>
              </a:extLst>
            </p:cNvPr>
            <p:cNvSpPr/>
            <p:nvPr/>
          </p:nvSpPr>
          <p:spPr bwMode="auto">
            <a:xfrm>
              <a:off x="1843624" y="4149688"/>
              <a:ext cx="1219187" cy="969977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EE31AE9-F241-4257-8A36-B0B869359A4C}"/>
                </a:ext>
              </a:extLst>
            </p:cNvPr>
            <p:cNvSpPr/>
            <p:nvPr/>
          </p:nvSpPr>
          <p:spPr bwMode="auto">
            <a:xfrm>
              <a:off x="2066696" y="4425395"/>
              <a:ext cx="672346" cy="53491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D41F69B-C889-4F3C-8F24-D9D9B4BA6F3D}"/>
                </a:ext>
              </a:extLst>
            </p:cNvPr>
            <p:cNvSpPr/>
            <p:nvPr/>
          </p:nvSpPr>
          <p:spPr bwMode="auto">
            <a:xfrm>
              <a:off x="3008438" y="4570759"/>
              <a:ext cx="167296" cy="173635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F54C6D5-9A95-4EC0-B2F2-83B6F6AF302B}"/>
                    </a:ext>
                  </a:extLst>
                </p:cNvPr>
                <p:cNvSpPr/>
                <p:nvPr/>
              </p:nvSpPr>
              <p:spPr>
                <a:xfrm>
                  <a:off x="7248327" y="4206767"/>
                  <a:ext cx="1409104" cy="476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d>
                          <m:dPr>
                            <m:endChr m:val="|"/>
                            <m:ctrlPr>
                              <a:rPr lang="en-US" altLang="en-US" sz="1200" b="0" i="1" kern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1200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4F54C6D5-9A95-4EC0-B2F2-83B6F6AF30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8327" y="4206767"/>
                  <a:ext cx="1409104" cy="476540"/>
                </a:xfrm>
                <a:prstGeom prst="rect">
                  <a:avLst/>
                </a:prstGeom>
                <a:blipFill>
                  <a:blip r:embed="rId2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B4BA76B-DE91-48DA-939B-2943CC616DE3}"/>
                    </a:ext>
                  </a:extLst>
                </p:cNvPr>
                <p:cNvSpPr/>
                <p:nvPr/>
              </p:nvSpPr>
              <p:spPr>
                <a:xfrm>
                  <a:off x="3133288" y="4219940"/>
                  <a:ext cx="1677447" cy="476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B4BA76B-DE91-48DA-939B-2943CC616D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3288" y="4219940"/>
                  <a:ext cx="1677447" cy="476540"/>
                </a:xfrm>
                <a:prstGeom prst="rect">
                  <a:avLst/>
                </a:prstGeom>
                <a:blipFill>
                  <a:blip r:embed="rId3"/>
                  <a:stretch>
                    <a:fillRect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2293B4-192F-4297-856C-AC66E4D6A7B7}"/>
                </a:ext>
              </a:extLst>
            </p:cNvPr>
            <p:cNvSpPr/>
            <p:nvPr/>
          </p:nvSpPr>
          <p:spPr bwMode="auto">
            <a:xfrm>
              <a:off x="7066642" y="4567711"/>
              <a:ext cx="167296" cy="173635"/>
            </a:xfrm>
            <a:prstGeom prst="rect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C841C44-D3AF-45E6-A0E8-AFF4B895737F}"/>
                    </a:ext>
                  </a:extLst>
                </p:cNvPr>
                <p:cNvSpPr/>
                <p:nvPr/>
              </p:nvSpPr>
              <p:spPr>
                <a:xfrm>
                  <a:off x="4055739" y="5531688"/>
                  <a:ext cx="551680" cy="449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C841C44-D3AF-45E6-A0E8-AFF4B895737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5739" y="5531688"/>
                  <a:ext cx="551680" cy="44929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49D6C04-2AB3-4E62-BE09-7C31B33E3D9F}"/>
                    </a:ext>
                  </a:extLst>
                </p:cNvPr>
                <p:cNvSpPr/>
                <p:nvPr/>
              </p:nvSpPr>
              <p:spPr>
                <a:xfrm>
                  <a:off x="8147342" y="5528638"/>
                  <a:ext cx="551680" cy="449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49D6C04-2AB3-4E62-BE09-7C31B33E3D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342" y="5528638"/>
                  <a:ext cx="551680" cy="44929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ED7F5C7-7E84-4234-B3F2-48FD54070FAA}"/>
                    </a:ext>
                  </a:extLst>
                </p:cNvPr>
                <p:cNvSpPr/>
                <p:nvPr/>
              </p:nvSpPr>
              <p:spPr>
                <a:xfrm>
                  <a:off x="949042" y="3572183"/>
                  <a:ext cx="441483" cy="449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ED7F5C7-7E84-4234-B3F2-48FD54070F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042" y="3572183"/>
                  <a:ext cx="441483" cy="44929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E319E5-253D-43AE-A138-4DD97F337032}"/>
                    </a:ext>
                  </a:extLst>
                </p:cNvPr>
                <p:cNvSpPr/>
                <p:nvPr/>
              </p:nvSpPr>
              <p:spPr>
                <a:xfrm>
                  <a:off x="5049214" y="3578278"/>
                  <a:ext cx="441483" cy="449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2E319E5-253D-43AE-A138-4DD97F3370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9214" y="3578278"/>
                  <a:ext cx="441483" cy="4492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0941049-0E8D-46D0-8382-7D527AB9EE56}"/>
                    </a:ext>
                  </a:extLst>
                </p:cNvPr>
                <p:cNvSpPr/>
                <p:nvPr/>
              </p:nvSpPr>
              <p:spPr>
                <a:xfrm>
                  <a:off x="2915055" y="5625756"/>
                  <a:ext cx="1013826" cy="4765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en-US" sz="1200" b="0" i="1" ker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0941049-0E8D-46D0-8382-7D527AB9EE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5055" y="5625756"/>
                  <a:ext cx="1013826" cy="476540"/>
                </a:xfrm>
                <a:prstGeom prst="rect">
                  <a:avLst/>
                </a:prstGeom>
                <a:blipFill>
                  <a:blip r:embed="rId8"/>
                  <a:stretch>
                    <a:fillRect b="-4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9B4EE3-0B8E-43AA-8BAB-DD3C2E83488C}"/>
                </a:ext>
              </a:extLst>
            </p:cNvPr>
            <p:cNvSpPr/>
            <p:nvPr/>
          </p:nvSpPr>
          <p:spPr bwMode="auto">
            <a:xfrm>
              <a:off x="3008438" y="5492475"/>
              <a:ext cx="167281" cy="146534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8B48A8-C626-483C-BB60-4553174869A4}"/>
                </a:ext>
              </a:extLst>
            </p:cNvPr>
            <p:cNvSpPr/>
            <p:nvPr/>
          </p:nvSpPr>
          <p:spPr bwMode="auto">
            <a:xfrm>
              <a:off x="722376" y="4566214"/>
              <a:ext cx="622653" cy="187324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B187BC4-2D28-49FC-9FF0-ECE14CF932C2}"/>
                    </a:ext>
                  </a:extLst>
                </p:cNvPr>
                <p:cNvSpPr/>
                <p:nvPr/>
              </p:nvSpPr>
              <p:spPr>
                <a:xfrm>
                  <a:off x="-15025" y="4340492"/>
                  <a:ext cx="821766" cy="4492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en-US" sz="1200" b="0" i="1" ker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1200" b="0" i="1" ker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CB187BC4-2D28-49FC-9FF0-ECE14CF932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5025" y="4340492"/>
                  <a:ext cx="821766" cy="449292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0FB7386-DBF8-498E-91F2-F5268BF67BB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08438" y="3623892"/>
              <a:ext cx="0" cy="187473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A744085-EF66-4B29-9C97-30FA793122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177616" y="3633679"/>
              <a:ext cx="0" cy="187473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624CC64-D2FE-40C8-8F3A-6FA47487FF5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38045" y="4753407"/>
              <a:ext cx="2703638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6756665-C1A3-4D47-AE92-817999D5304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331054" y="4561858"/>
              <a:ext cx="2703638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CF2145E-DF96-4D35-8141-5B476890BAF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061723" y="3616901"/>
              <a:ext cx="0" cy="187473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6388FDA-B1C6-467C-B794-9787F7021B8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30901" y="3626688"/>
              <a:ext cx="0" cy="1874738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3CF9B48-3E49-4BAE-BF87-5D36AD7F86A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91330" y="4746416"/>
              <a:ext cx="2703638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B482110-B664-42BF-B8DC-08552030E886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384339" y="4554867"/>
              <a:ext cx="2703638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D3AE1A9-9A80-46BC-A35D-372210D2623D}"/>
                </a:ext>
              </a:extLst>
            </p:cNvPr>
            <p:cNvSpPr/>
            <p:nvPr/>
          </p:nvSpPr>
          <p:spPr bwMode="auto">
            <a:xfrm>
              <a:off x="4800828" y="4559223"/>
              <a:ext cx="622653" cy="187324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2BE1D2E-5D6B-4445-812C-545157604D4F}"/>
                </a:ext>
              </a:extLst>
            </p:cNvPr>
            <p:cNvSpPr/>
            <p:nvPr/>
          </p:nvSpPr>
          <p:spPr bwMode="auto">
            <a:xfrm>
              <a:off x="7061723" y="5493873"/>
              <a:ext cx="167281" cy="146534"/>
            </a:xfrm>
            <a:prstGeom prst="rect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19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Data Redundancy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470339" y="4654711"/>
            <a:ext cx="11570685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envelope, parallel bed indicator, smooth similarity all indicate strong average and dispersion positive relationship (proportional effect)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significant negative correlation between parallel bed indicator and smooth similarity 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1336612" y="4302727"/>
            <a:ext cx="9666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Seismic engineered features Pearson product-moment correlation (left), partial correlation coefficient (center), and mutual information (right).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71E541-0610-42C8-A571-9785D715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69" y="1299411"/>
            <a:ext cx="11570685" cy="29283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57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0051" y="6403791"/>
            <a:ext cx="5008262" cy="214805"/>
          </a:xfrm>
        </p:spPr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844" y="6416491"/>
            <a:ext cx="421983" cy="214804"/>
          </a:xfrm>
        </p:spPr>
        <p:txBody>
          <a:bodyPr/>
          <a:lstStyle/>
          <a:p>
            <a:fld id="{5CFA18E4-D58E-4B28-B105-28D9665A8EB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Deterministic Trends and Stochastic Residuals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FA105FE8-27E8-48F3-BBE4-895806FFE6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657" y="1242210"/>
                <a:ext cx="6713636" cy="1118255"/>
              </a:xfrm>
              <a:prstGeom prst="rect">
                <a:avLst/>
              </a:prstGeom>
            </p:spPr>
            <p:txBody>
              <a:bodyPr/>
              <a:lstStyle>
                <a:lvl1pPr marL="169863" indent="-169863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41313" indent="-1714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517525" indent="-1762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687388" indent="-16986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914400" indent="-227013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69863" lvl="1" indent="0">
                  <a:buNone/>
                </a:pPr>
                <a:r>
                  <a:rPr lang="en-US" sz="1800"/>
                  <a:t>Integrating geologic knowledge?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most geologic phenomenon is nonstationary, has trends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we identify and model trend deterministically and then model the stationary residual stochastically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80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800"/>
                  <a:t>we really on the additivity of total variance,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1800"/>
                  <a:t>, to build an additive, trend,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1800"/>
                  <a:t>, + residual,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1800"/>
                  <a:t>, model</a:t>
                </a:r>
              </a:p>
            </p:txBody>
          </p:sp>
        </mc:Choice>
        <mc:Fallback xmlns="">
          <p:sp>
            <p:nvSpPr>
              <p:cNvPr id="10" name="Text Placeholder 4">
                <a:extLst>
                  <a:ext uri="{FF2B5EF4-FFF2-40B4-BE49-F238E27FC236}">
                    <a16:creationId xmlns:a16="http://schemas.microsoft.com/office/drawing/2014/main" id="{FA105FE8-27E8-48F3-BBE4-895806FFE6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57" y="1242210"/>
                <a:ext cx="6713636" cy="1118255"/>
              </a:xfrm>
              <a:prstGeom prst="rect">
                <a:avLst/>
              </a:prstGeom>
              <a:blipFill>
                <a:blip r:embed="rId2"/>
                <a:stretch>
                  <a:fillRect t="-5464" r="-727" b="-153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551FC9AC-C9C0-4649-8CD6-5ECD6AADF5A7}"/>
              </a:ext>
            </a:extLst>
          </p:cNvPr>
          <p:cNvGrpSpPr/>
          <p:nvPr/>
        </p:nvGrpSpPr>
        <p:grpSpPr>
          <a:xfrm>
            <a:off x="8215116" y="524711"/>
            <a:ext cx="3367284" cy="5081649"/>
            <a:chOff x="1889538" y="1629333"/>
            <a:chExt cx="3464701" cy="52286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9FD43DA-B905-45A9-9F9A-A605057D8857}"/>
                </a:ext>
              </a:extLst>
            </p:cNvPr>
            <p:cNvGrpSpPr/>
            <p:nvPr/>
          </p:nvGrpSpPr>
          <p:grpSpPr>
            <a:xfrm>
              <a:off x="1889538" y="1629333"/>
              <a:ext cx="3315599" cy="2600707"/>
              <a:chOff x="194372" y="3009900"/>
              <a:chExt cx="8111428" cy="3749642"/>
            </a:xfrm>
          </p:grpSpPr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9BE9A73D-2A8C-4D5D-A55F-7B9489A69C72}"/>
                  </a:ext>
                </a:extLst>
              </p:cNvPr>
              <p:cNvCxnSpPr/>
              <p:nvPr/>
            </p:nvCxnSpPr>
            <p:spPr bwMode="auto">
              <a:xfrm>
                <a:off x="1219200" y="5867400"/>
                <a:ext cx="7007295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3411BE-84D8-414A-887C-FB5467AEFE5E}"/>
                  </a:ext>
                </a:extLst>
              </p:cNvPr>
              <p:cNvSpPr txBox="1"/>
              <p:nvPr/>
            </p:nvSpPr>
            <p:spPr>
              <a:xfrm>
                <a:off x="4337487" y="6400799"/>
                <a:ext cx="681877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/>
                  <a:t>X(m)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83D310EA-F676-4E44-A2F1-C2B33BA9C5B8}"/>
                  </a:ext>
                </a:extLst>
              </p:cNvPr>
              <p:cNvCxnSpPr/>
              <p:nvPr/>
            </p:nvCxnSpPr>
            <p:spPr bwMode="auto">
              <a:xfrm flipV="1">
                <a:off x="1219200" y="3048000"/>
                <a:ext cx="0" cy="281940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089971B-0A3B-47BA-B8B9-A3AEAFA06E8B}"/>
                  </a:ext>
                </a:extLst>
              </p:cNvPr>
              <p:cNvSpPr txBox="1"/>
              <p:nvPr/>
            </p:nvSpPr>
            <p:spPr>
              <a:xfrm rot="16200000">
                <a:off x="-80400" y="4344614"/>
                <a:ext cx="908290" cy="3587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Vsh(%)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EB317C-73EA-4226-8AC1-411E221A9939}"/>
                  </a:ext>
                </a:extLst>
              </p:cNvPr>
              <p:cNvSpPr txBox="1"/>
              <p:nvPr/>
            </p:nvSpPr>
            <p:spPr>
              <a:xfrm>
                <a:off x="633968" y="3304401"/>
                <a:ext cx="411500" cy="29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/>
                  <a:t>20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17FBBF-86AA-46E4-A0F5-986B5D33F084}"/>
                  </a:ext>
                </a:extLst>
              </p:cNvPr>
              <p:cNvSpPr txBox="1"/>
              <p:nvPr/>
            </p:nvSpPr>
            <p:spPr>
              <a:xfrm>
                <a:off x="745972" y="5105401"/>
                <a:ext cx="332366" cy="29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/>
                  <a:t>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F569E6A-C5A5-4E1D-AF28-3BC6EF89D081}"/>
                  </a:ext>
                </a:extLst>
              </p:cNvPr>
              <p:cNvSpPr txBox="1"/>
              <p:nvPr/>
            </p:nvSpPr>
            <p:spPr>
              <a:xfrm>
                <a:off x="660385" y="4447401"/>
                <a:ext cx="411500" cy="29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/>
                  <a:t>10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DBF793-0327-413C-9E89-0C87AF4753FF}"/>
                  </a:ext>
                </a:extLst>
              </p:cNvPr>
              <p:cNvSpPr txBox="1"/>
              <p:nvPr/>
            </p:nvSpPr>
            <p:spPr>
              <a:xfrm>
                <a:off x="661018" y="3886200"/>
                <a:ext cx="411500" cy="2954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15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509FF1-E593-4C97-9A34-FD9083BEC94E}"/>
                  </a:ext>
                </a:extLst>
              </p:cNvPr>
              <p:cNvSpPr/>
              <p:nvPr/>
            </p:nvSpPr>
            <p:spPr bwMode="auto">
              <a:xfrm>
                <a:off x="1729330" y="568279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3A464B6-7AD6-4852-A29F-69B2FF01C46A}"/>
                  </a:ext>
                </a:extLst>
              </p:cNvPr>
              <p:cNvSpPr/>
              <p:nvPr/>
            </p:nvSpPr>
            <p:spPr bwMode="auto">
              <a:xfrm>
                <a:off x="2932147" y="5350105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F155091C-8E0A-4074-8644-C21F657438BA}"/>
                  </a:ext>
                </a:extLst>
              </p:cNvPr>
              <p:cNvSpPr/>
              <p:nvPr/>
            </p:nvSpPr>
            <p:spPr bwMode="auto">
              <a:xfrm>
                <a:off x="4648200" y="4371201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45AC006-97C6-4063-B3A7-5F031675677E}"/>
                  </a:ext>
                </a:extLst>
              </p:cNvPr>
              <p:cNvSpPr/>
              <p:nvPr/>
            </p:nvSpPr>
            <p:spPr bwMode="auto">
              <a:xfrm>
                <a:off x="6248400" y="46863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37C5540-CA5B-4674-9BE3-653CE95AAF0D}"/>
                  </a:ext>
                </a:extLst>
              </p:cNvPr>
              <p:cNvSpPr/>
              <p:nvPr/>
            </p:nvSpPr>
            <p:spPr bwMode="auto">
              <a:xfrm>
                <a:off x="7696200" y="30099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C26DF05-DEE5-4522-BD01-A0DFC16E76E4}"/>
                  </a:ext>
                </a:extLst>
              </p:cNvPr>
              <p:cNvSpPr txBox="1"/>
              <p:nvPr/>
            </p:nvSpPr>
            <p:spPr>
              <a:xfrm>
                <a:off x="1421022" y="5975811"/>
                <a:ext cx="668688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1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5FD955C-8CA2-4426-96AA-1DE403E9EE0D}"/>
                  </a:ext>
                </a:extLst>
              </p:cNvPr>
              <p:cNvSpPr txBox="1"/>
              <p:nvPr/>
            </p:nvSpPr>
            <p:spPr>
              <a:xfrm>
                <a:off x="2623839" y="5955269"/>
                <a:ext cx="668688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2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BAD7CF0-0234-46CF-800B-6B650FA64568}"/>
                  </a:ext>
                </a:extLst>
              </p:cNvPr>
              <p:cNvSpPr txBox="1"/>
              <p:nvPr/>
            </p:nvSpPr>
            <p:spPr>
              <a:xfrm>
                <a:off x="4349206" y="5961183"/>
                <a:ext cx="668688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3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0D88428-EA97-462A-9297-87CCA36B4BDD}"/>
                  </a:ext>
                </a:extLst>
              </p:cNvPr>
              <p:cNvSpPr txBox="1"/>
              <p:nvPr/>
            </p:nvSpPr>
            <p:spPr>
              <a:xfrm>
                <a:off x="5943600" y="5969976"/>
                <a:ext cx="668688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4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C02026E-9829-475B-829A-8B837607BF88}"/>
                  </a:ext>
                </a:extLst>
              </p:cNvPr>
              <p:cNvSpPr txBox="1"/>
              <p:nvPr/>
            </p:nvSpPr>
            <p:spPr>
              <a:xfrm>
                <a:off x="7397206" y="5972851"/>
                <a:ext cx="668688" cy="358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5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34DA43A-0B34-4FE1-8FF8-5C8C9B22F58A}"/>
                  </a:ext>
                </a:extLst>
              </p:cNvPr>
              <p:cNvSpPr/>
              <p:nvPr/>
            </p:nvSpPr>
            <p:spPr>
              <a:xfrm>
                <a:off x="5351449" y="5955267"/>
                <a:ext cx="444474" cy="3587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/>
                  <a:t>u</a:t>
                </a:r>
                <a:r>
                  <a:rPr lang="en-US" sz="1050" b="0" baseline="-25000"/>
                  <a:t>0</a:t>
                </a:r>
                <a:endParaRPr lang="en-US" sz="1050"/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6047074-BE0B-4C87-B22D-0912159D2D77}"/>
                  </a:ext>
                </a:extLst>
              </p:cNvPr>
              <p:cNvCxnSpPr/>
              <p:nvPr/>
            </p:nvCxnSpPr>
            <p:spPr bwMode="auto">
              <a:xfrm>
                <a:off x="1219200" y="4468000"/>
                <a:ext cx="7086600" cy="2780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6FB341BD-BD35-499F-BDB0-68A2EB8E226D}"/>
                  </a:ext>
                </a:extLst>
              </p:cNvPr>
              <p:cNvSpPr/>
              <p:nvPr/>
            </p:nvSpPr>
            <p:spPr bwMode="auto">
              <a:xfrm>
                <a:off x="1248506" y="3094876"/>
                <a:ext cx="7025056" cy="2595751"/>
              </a:xfrm>
              <a:custGeom>
                <a:avLst/>
                <a:gdLst>
                  <a:gd name="connsiteX0" fmla="*/ 0 w 6488724"/>
                  <a:gd name="connsiteY0" fmla="*/ 2567501 h 2567501"/>
                  <a:gd name="connsiteX1" fmla="*/ 351693 w 6488724"/>
                  <a:gd name="connsiteY1" fmla="*/ 1573970 h 2567501"/>
                  <a:gd name="connsiteX2" fmla="*/ 870439 w 6488724"/>
                  <a:gd name="connsiteY2" fmla="*/ 1398124 h 2567501"/>
                  <a:gd name="connsiteX3" fmla="*/ 1186962 w 6488724"/>
                  <a:gd name="connsiteY3" fmla="*/ 2233393 h 2567501"/>
                  <a:gd name="connsiteX4" fmla="*/ 1538654 w 6488724"/>
                  <a:gd name="connsiteY4" fmla="*/ 1477255 h 2567501"/>
                  <a:gd name="connsiteX5" fmla="*/ 2250831 w 6488724"/>
                  <a:gd name="connsiteY5" fmla="*/ 1398124 h 2567501"/>
                  <a:gd name="connsiteX6" fmla="*/ 2734408 w 6488724"/>
                  <a:gd name="connsiteY6" fmla="*/ 1380540 h 2567501"/>
                  <a:gd name="connsiteX7" fmla="*/ 2901462 w 6488724"/>
                  <a:gd name="connsiteY7" fmla="*/ 1336578 h 2567501"/>
                  <a:gd name="connsiteX8" fmla="*/ 3103685 w 6488724"/>
                  <a:gd name="connsiteY8" fmla="*/ 1406917 h 2567501"/>
                  <a:gd name="connsiteX9" fmla="*/ 4229100 w 6488724"/>
                  <a:gd name="connsiteY9" fmla="*/ 1380540 h 2567501"/>
                  <a:gd name="connsiteX10" fmla="*/ 4475285 w 6488724"/>
                  <a:gd name="connsiteY10" fmla="*/ 1617932 h 2567501"/>
                  <a:gd name="connsiteX11" fmla="*/ 4651131 w 6488724"/>
                  <a:gd name="connsiteY11" fmla="*/ 1389332 h 2567501"/>
                  <a:gd name="connsiteX12" fmla="*/ 5222631 w 6488724"/>
                  <a:gd name="connsiteY12" fmla="*/ 1389332 h 2567501"/>
                  <a:gd name="connsiteX13" fmla="*/ 5539154 w 6488724"/>
                  <a:gd name="connsiteY13" fmla="*/ 1389332 h 2567501"/>
                  <a:gd name="connsiteX14" fmla="*/ 5943600 w 6488724"/>
                  <a:gd name="connsiteY14" fmla="*/ 147 h 2567501"/>
                  <a:gd name="connsiteX15" fmla="*/ 6233747 w 6488724"/>
                  <a:gd name="connsiteY15" fmla="*/ 1301409 h 2567501"/>
                  <a:gd name="connsiteX16" fmla="*/ 6488724 w 6488724"/>
                  <a:gd name="connsiteY16" fmla="*/ 1389332 h 2567501"/>
                  <a:gd name="connsiteX0" fmla="*/ 0 w 6488724"/>
                  <a:gd name="connsiteY0" fmla="*/ 2567675 h 2567675"/>
                  <a:gd name="connsiteX1" fmla="*/ 351693 w 6488724"/>
                  <a:gd name="connsiteY1" fmla="*/ 1574144 h 2567675"/>
                  <a:gd name="connsiteX2" fmla="*/ 870439 w 6488724"/>
                  <a:gd name="connsiteY2" fmla="*/ 1398298 h 2567675"/>
                  <a:gd name="connsiteX3" fmla="*/ 1186962 w 6488724"/>
                  <a:gd name="connsiteY3" fmla="*/ 2233567 h 2567675"/>
                  <a:gd name="connsiteX4" fmla="*/ 1538654 w 6488724"/>
                  <a:gd name="connsiteY4" fmla="*/ 1477429 h 2567675"/>
                  <a:gd name="connsiteX5" fmla="*/ 2250831 w 6488724"/>
                  <a:gd name="connsiteY5" fmla="*/ 1398298 h 2567675"/>
                  <a:gd name="connsiteX6" fmla="*/ 2734408 w 6488724"/>
                  <a:gd name="connsiteY6" fmla="*/ 1380714 h 2567675"/>
                  <a:gd name="connsiteX7" fmla="*/ 2901462 w 6488724"/>
                  <a:gd name="connsiteY7" fmla="*/ 1336752 h 2567675"/>
                  <a:gd name="connsiteX8" fmla="*/ 3103685 w 6488724"/>
                  <a:gd name="connsiteY8" fmla="*/ 1407091 h 2567675"/>
                  <a:gd name="connsiteX9" fmla="*/ 4229100 w 6488724"/>
                  <a:gd name="connsiteY9" fmla="*/ 1380714 h 2567675"/>
                  <a:gd name="connsiteX10" fmla="*/ 4475285 w 6488724"/>
                  <a:gd name="connsiteY10" fmla="*/ 1618106 h 2567675"/>
                  <a:gd name="connsiteX11" fmla="*/ 4651131 w 6488724"/>
                  <a:gd name="connsiteY11" fmla="*/ 1389506 h 2567675"/>
                  <a:gd name="connsiteX12" fmla="*/ 5222631 w 6488724"/>
                  <a:gd name="connsiteY12" fmla="*/ 1389506 h 2567675"/>
                  <a:gd name="connsiteX13" fmla="*/ 5495192 w 6488724"/>
                  <a:gd name="connsiteY13" fmla="*/ 1178490 h 2567675"/>
                  <a:gd name="connsiteX14" fmla="*/ 5943600 w 6488724"/>
                  <a:gd name="connsiteY14" fmla="*/ 321 h 2567675"/>
                  <a:gd name="connsiteX15" fmla="*/ 6233747 w 6488724"/>
                  <a:gd name="connsiteY15" fmla="*/ 1301583 h 2567675"/>
                  <a:gd name="connsiteX16" fmla="*/ 6488724 w 6488724"/>
                  <a:gd name="connsiteY16" fmla="*/ 1389506 h 2567675"/>
                  <a:gd name="connsiteX0" fmla="*/ 0 w 6488724"/>
                  <a:gd name="connsiteY0" fmla="*/ 2567370 h 2567370"/>
                  <a:gd name="connsiteX1" fmla="*/ 351693 w 6488724"/>
                  <a:gd name="connsiteY1" fmla="*/ 1573839 h 2567370"/>
                  <a:gd name="connsiteX2" fmla="*/ 870439 w 6488724"/>
                  <a:gd name="connsiteY2" fmla="*/ 1397993 h 2567370"/>
                  <a:gd name="connsiteX3" fmla="*/ 1186962 w 6488724"/>
                  <a:gd name="connsiteY3" fmla="*/ 2233262 h 2567370"/>
                  <a:gd name="connsiteX4" fmla="*/ 1538654 w 6488724"/>
                  <a:gd name="connsiteY4" fmla="*/ 1477124 h 2567370"/>
                  <a:gd name="connsiteX5" fmla="*/ 2250831 w 6488724"/>
                  <a:gd name="connsiteY5" fmla="*/ 1397993 h 2567370"/>
                  <a:gd name="connsiteX6" fmla="*/ 2734408 w 6488724"/>
                  <a:gd name="connsiteY6" fmla="*/ 1380409 h 2567370"/>
                  <a:gd name="connsiteX7" fmla="*/ 2901462 w 6488724"/>
                  <a:gd name="connsiteY7" fmla="*/ 1336447 h 2567370"/>
                  <a:gd name="connsiteX8" fmla="*/ 3103685 w 6488724"/>
                  <a:gd name="connsiteY8" fmla="*/ 1406786 h 2567370"/>
                  <a:gd name="connsiteX9" fmla="*/ 4229100 w 6488724"/>
                  <a:gd name="connsiteY9" fmla="*/ 1380409 h 2567370"/>
                  <a:gd name="connsiteX10" fmla="*/ 4475285 w 6488724"/>
                  <a:gd name="connsiteY10" fmla="*/ 1617801 h 2567370"/>
                  <a:gd name="connsiteX11" fmla="*/ 4651131 w 6488724"/>
                  <a:gd name="connsiteY11" fmla="*/ 1389201 h 2567370"/>
                  <a:gd name="connsiteX12" fmla="*/ 5222631 w 6488724"/>
                  <a:gd name="connsiteY12" fmla="*/ 1389201 h 2567370"/>
                  <a:gd name="connsiteX13" fmla="*/ 5495192 w 6488724"/>
                  <a:gd name="connsiteY13" fmla="*/ 1178185 h 2567370"/>
                  <a:gd name="connsiteX14" fmla="*/ 5943600 w 6488724"/>
                  <a:gd name="connsiteY14" fmla="*/ 16 h 2567370"/>
                  <a:gd name="connsiteX15" fmla="*/ 6233747 w 6488724"/>
                  <a:gd name="connsiteY15" fmla="*/ 1204562 h 2567370"/>
                  <a:gd name="connsiteX16" fmla="*/ 6488724 w 6488724"/>
                  <a:gd name="connsiteY16" fmla="*/ 1389201 h 2567370"/>
                  <a:gd name="connsiteX0" fmla="*/ 0 w 6488724"/>
                  <a:gd name="connsiteY0" fmla="*/ 2567370 h 2567370"/>
                  <a:gd name="connsiteX1" fmla="*/ 307732 w 6488724"/>
                  <a:gd name="connsiteY1" fmla="*/ 1591424 h 2567370"/>
                  <a:gd name="connsiteX2" fmla="*/ 870439 w 6488724"/>
                  <a:gd name="connsiteY2" fmla="*/ 1397993 h 2567370"/>
                  <a:gd name="connsiteX3" fmla="*/ 1186962 w 6488724"/>
                  <a:gd name="connsiteY3" fmla="*/ 2233262 h 2567370"/>
                  <a:gd name="connsiteX4" fmla="*/ 1538654 w 6488724"/>
                  <a:gd name="connsiteY4" fmla="*/ 1477124 h 2567370"/>
                  <a:gd name="connsiteX5" fmla="*/ 2250831 w 6488724"/>
                  <a:gd name="connsiteY5" fmla="*/ 1397993 h 2567370"/>
                  <a:gd name="connsiteX6" fmla="*/ 2734408 w 6488724"/>
                  <a:gd name="connsiteY6" fmla="*/ 1380409 h 2567370"/>
                  <a:gd name="connsiteX7" fmla="*/ 2901462 w 6488724"/>
                  <a:gd name="connsiteY7" fmla="*/ 1336447 h 2567370"/>
                  <a:gd name="connsiteX8" fmla="*/ 3103685 w 6488724"/>
                  <a:gd name="connsiteY8" fmla="*/ 1406786 h 2567370"/>
                  <a:gd name="connsiteX9" fmla="*/ 4229100 w 6488724"/>
                  <a:gd name="connsiteY9" fmla="*/ 1380409 h 2567370"/>
                  <a:gd name="connsiteX10" fmla="*/ 4475285 w 6488724"/>
                  <a:gd name="connsiteY10" fmla="*/ 1617801 h 2567370"/>
                  <a:gd name="connsiteX11" fmla="*/ 4651131 w 6488724"/>
                  <a:gd name="connsiteY11" fmla="*/ 1389201 h 2567370"/>
                  <a:gd name="connsiteX12" fmla="*/ 5222631 w 6488724"/>
                  <a:gd name="connsiteY12" fmla="*/ 1389201 h 2567370"/>
                  <a:gd name="connsiteX13" fmla="*/ 5495192 w 6488724"/>
                  <a:gd name="connsiteY13" fmla="*/ 1178185 h 2567370"/>
                  <a:gd name="connsiteX14" fmla="*/ 5943600 w 6488724"/>
                  <a:gd name="connsiteY14" fmla="*/ 16 h 2567370"/>
                  <a:gd name="connsiteX15" fmla="*/ 6233747 w 6488724"/>
                  <a:gd name="connsiteY15" fmla="*/ 1204562 h 2567370"/>
                  <a:gd name="connsiteX16" fmla="*/ 6488724 w 6488724"/>
                  <a:gd name="connsiteY16" fmla="*/ 1389201 h 2567370"/>
                  <a:gd name="connsiteX0" fmla="*/ 0 w 6488724"/>
                  <a:gd name="connsiteY0" fmla="*/ 2567370 h 2567370"/>
                  <a:gd name="connsiteX1" fmla="*/ 307732 w 6488724"/>
                  <a:gd name="connsiteY1" fmla="*/ 1591424 h 2567370"/>
                  <a:gd name="connsiteX2" fmla="*/ 879231 w 6488724"/>
                  <a:gd name="connsiteY2" fmla="*/ 1450747 h 2567370"/>
                  <a:gd name="connsiteX3" fmla="*/ 1186962 w 6488724"/>
                  <a:gd name="connsiteY3" fmla="*/ 2233262 h 2567370"/>
                  <a:gd name="connsiteX4" fmla="*/ 1538654 w 6488724"/>
                  <a:gd name="connsiteY4" fmla="*/ 1477124 h 2567370"/>
                  <a:gd name="connsiteX5" fmla="*/ 2250831 w 6488724"/>
                  <a:gd name="connsiteY5" fmla="*/ 1397993 h 2567370"/>
                  <a:gd name="connsiteX6" fmla="*/ 2734408 w 6488724"/>
                  <a:gd name="connsiteY6" fmla="*/ 1380409 h 2567370"/>
                  <a:gd name="connsiteX7" fmla="*/ 2901462 w 6488724"/>
                  <a:gd name="connsiteY7" fmla="*/ 1336447 h 2567370"/>
                  <a:gd name="connsiteX8" fmla="*/ 3103685 w 6488724"/>
                  <a:gd name="connsiteY8" fmla="*/ 1406786 h 2567370"/>
                  <a:gd name="connsiteX9" fmla="*/ 4229100 w 6488724"/>
                  <a:gd name="connsiteY9" fmla="*/ 1380409 h 2567370"/>
                  <a:gd name="connsiteX10" fmla="*/ 4475285 w 6488724"/>
                  <a:gd name="connsiteY10" fmla="*/ 1617801 h 2567370"/>
                  <a:gd name="connsiteX11" fmla="*/ 4651131 w 6488724"/>
                  <a:gd name="connsiteY11" fmla="*/ 1389201 h 2567370"/>
                  <a:gd name="connsiteX12" fmla="*/ 5222631 w 6488724"/>
                  <a:gd name="connsiteY12" fmla="*/ 1389201 h 2567370"/>
                  <a:gd name="connsiteX13" fmla="*/ 5495192 w 6488724"/>
                  <a:gd name="connsiteY13" fmla="*/ 1178185 h 2567370"/>
                  <a:gd name="connsiteX14" fmla="*/ 5943600 w 6488724"/>
                  <a:gd name="connsiteY14" fmla="*/ 16 h 2567370"/>
                  <a:gd name="connsiteX15" fmla="*/ 6233747 w 6488724"/>
                  <a:gd name="connsiteY15" fmla="*/ 1204562 h 2567370"/>
                  <a:gd name="connsiteX16" fmla="*/ 6488724 w 6488724"/>
                  <a:gd name="connsiteY16" fmla="*/ 1389201 h 2567370"/>
                  <a:gd name="connsiteX0" fmla="*/ 0 w 6488724"/>
                  <a:gd name="connsiteY0" fmla="*/ 2567370 h 2567370"/>
                  <a:gd name="connsiteX1" fmla="*/ 281355 w 6488724"/>
                  <a:gd name="connsiteY1" fmla="*/ 1512293 h 2567370"/>
                  <a:gd name="connsiteX2" fmla="*/ 879231 w 6488724"/>
                  <a:gd name="connsiteY2" fmla="*/ 1450747 h 2567370"/>
                  <a:gd name="connsiteX3" fmla="*/ 1186962 w 6488724"/>
                  <a:gd name="connsiteY3" fmla="*/ 2233262 h 2567370"/>
                  <a:gd name="connsiteX4" fmla="*/ 1538654 w 6488724"/>
                  <a:gd name="connsiteY4" fmla="*/ 1477124 h 2567370"/>
                  <a:gd name="connsiteX5" fmla="*/ 2250831 w 6488724"/>
                  <a:gd name="connsiteY5" fmla="*/ 1397993 h 2567370"/>
                  <a:gd name="connsiteX6" fmla="*/ 2734408 w 6488724"/>
                  <a:gd name="connsiteY6" fmla="*/ 1380409 h 2567370"/>
                  <a:gd name="connsiteX7" fmla="*/ 2901462 w 6488724"/>
                  <a:gd name="connsiteY7" fmla="*/ 1336447 h 2567370"/>
                  <a:gd name="connsiteX8" fmla="*/ 3103685 w 6488724"/>
                  <a:gd name="connsiteY8" fmla="*/ 1406786 h 2567370"/>
                  <a:gd name="connsiteX9" fmla="*/ 4229100 w 6488724"/>
                  <a:gd name="connsiteY9" fmla="*/ 1380409 h 2567370"/>
                  <a:gd name="connsiteX10" fmla="*/ 4475285 w 6488724"/>
                  <a:gd name="connsiteY10" fmla="*/ 1617801 h 2567370"/>
                  <a:gd name="connsiteX11" fmla="*/ 4651131 w 6488724"/>
                  <a:gd name="connsiteY11" fmla="*/ 1389201 h 2567370"/>
                  <a:gd name="connsiteX12" fmla="*/ 5222631 w 6488724"/>
                  <a:gd name="connsiteY12" fmla="*/ 1389201 h 2567370"/>
                  <a:gd name="connsiteX13" fmla="*/ 5495192 w 6488724"/>
                  <a:gd name="connsiteY13" fmla="*/ 1178185 h 2567370"/>
                  <a:gd name="connsiteX14" fmla="*/ 5943600 w 6488724"/>
                  <a:gd name="connsiteY14" fmla="*/ 16 h 2567370"/>
                  <a:gd name="connsiteX15" fmla="*/ 6233747 w 6488724"/>
                  <a:gd name="connsiteY15" fmla="*/ 1204562 h 2567370"/>
                  <a:gd name="connsiteX16" fmla="*/ 6488724 w 6488724"/>
                  <a:gd name="connsiteY16" fmla="*/ 1389201 h 2567370"/>
                  <a:gd name="connsiteX0" fmla="*/ 27849 w 6516573"/>
                  <a:gd name="connsiteY0" fmla="*/ 2567370 h 2645523"/>
                  <a:gd name="connsiteX1" fmla="*/ 19057 w 6516573"/>
                  <a:gd name="connsiteY1" fmla="*/ 2567369 h 2645523"/>
                  <a:gd name="connsiteX2" fmla="*/ 309204 w 6516573"/>
                  <a:gd name="connsiteY2" fmla="*/ 1512293 h 2645523"/>
                  <a:gd name="connsiteX3" fmla="*/ 907080 w 6516573"/>
                  <a:gd name="connsiteY3" fmla="*/ 1450747 h 2645523"/>
                  <a:gd name="connsiteX4" fmla="*/ 1214811 w 6516573"/>
                  <a:gd name="connsiteY4" fmla="*/ 2233262 h 2645523"/>
                  <a:gd name="connsiteX5" fmla="*/ 1566503 w 6516573"/>
                  <a:gd name="connsiteY5" fmla="*/ 1477124 h 2645523"/>
                  <a:gd name="connsiteX6" fmla="*/ 2278680 w 6516573"/>
                  <a:gd name="connsiteY6" fmla="*/ 1397993 h 2645523"/>
                  <a:gd name="connsiteX7" fmla="*/ 2762257 w 6516573"/>
                  <a:gd name="connsiteY7" fmla="*/ 1380409 h 2645523"/>
                  <a:gd name="connsiteX8" fmla="*/ 2929311 w 6516573"/>
                  <a:gd name="connsiteY8" fmla="*/ 1336447 h 2645523"/>
                  <a:gd name="connsiteX9" fmla="*/ 3131534 w 6516573"/>
                  <a:gd name="connsiteY9" fmla="*/ 1406786 h 2645523"/>
                  <a:gd name="connsiteX10" fmla="*/ 4256949 w 6516573"/>
                  <a:gd name="connsiteY10" fmla="*/ 1380409 h 2645523"/>
                  <a:gd name="connsiteX11" fmla="*/ 4503134 w 6516573"/>
                  <a:gd name="connsiteY11" fmla="*/ 1617801 h 2645523"/>
                  <a:gd name="connsiteX12" fmla="*/ 4678980 w 6516573"/>
                  <a:gd name="connsiteY12" fmla="*/ 1389201 h 2645523"/>
                  <a:gd name="connsiteX13" fmla="*/ 5250480 w 6516573"/>
                  <a:gd name="connsiteY13" fmla="*/ 1389201 h 2645523"/>
                  <a:gd name="connsiteX14" fmla="*/ 5523041 w 6516573"/>
                  <a:gd name="connsiteY14" fmla="*/ 1178185 h 2645523"/>
                  <a:gd name="connsiteX15" fmla="*/ 5971449 w 6516573"/>
                  <a:gd name="connsiteY15" fmla="*/ 16 h 2645523"/>
                  <a:gd name="connsiteX16" fmla="*/ 6261596 w 6516573"/>
                  <a:gd name="connsiteY16" fmla="*/ 1204562 h 2645523"/>
                  <a:gd name="connsiteX17" fmla="*/ 6516573 w 6516573"/>
                  <a:gd name="connsiteY17" fmla="*/ 1389201 h 2645523"/>
                  <a:gd name="connsiteX0" fmla="*/ 17 w 6488741"/>
                  <a:gd name="connsiteY0" fmla="*/ 2567370 h 2567370"/>
                  <a:gd name="connsiteX1" fmla="*/ 140694 w 6488741"/>
                  <a:gd name="connsiteY1" fmla="*/ 1987077 h 2567370"/>
                  <a:gd name="connsiteX2" fmla="*/ 281372 w 6488741"/>
                  <a:gd name="connsiteY2" fmla="*/ 1512293 h 2567370"/>
                  <a:gd name="connsiteX3" fmla="*/ 879248 w 6488741"/>
                  <a:gd name="connsiteY3" fmla="*/ 1450747 h 2567370"/>
                  <a:gd name="connsiteX4" fmla="*/ 1186979 w 6488741"/>
                  <a:gd name="connsiteY4" fmla="*/ 2233262 h 2567370"/>
                  <a:gd name="connsiteX5" fmla="*/ 1538671 w 6488741"/>
                  <a:gd name="connsiteY5" fmla="*/ 1477124 h 2567370"/>
                  <a:gd name="connsiteX6" fmla="*/ 2250848 w 6488741"/>
                  <a:gd name="connsiteY6" fmla="*/ 1397993 h 2567370"/>
                  <a:gd name="connsiteX7" fmla="*/ 2734425 w 6488741"/>
                  <a:gd name="connsiteY7" fmla="*/ 1380409 h 2567370"/>
                  <a:gd name="connsiteX8" fmla="*/ 2901479 w 6488741"/>
                  <a:gd name="connsiteY8" fmla="*/ 1336447 h 2567370"/>
                  <a:gd name="connsiteX9" fmla="*/ 3103702 w 6488741"/>
                  <a:gd name="connsiteY9" fmla="*/ 1406786 h 2567370"/>
                  <a:gd name="connsiteX10" fmla="*/ 4229117 w 6488741"/>
                  <a:gd name="connsiteY10" fmla="*/ 1380409 h 2567370"/>
                  <a:gd name="connsiteX11" fmla="*/ 4475302 w 6488741"/>
                  <a:gd name="connsiteY11" fmla="*/ 1617801 h 2567370"/>
                  <a:gd name="connsiteX12" fmla="*/ 4651148 w 6488741"/>
                  <a:gd name="connsiteY12" fmla="*/ 1389201 h 2567370"/>
                  <a:gd name="connsiteX13" fmla="*/ 5222648 w 6488741"/>
                  <a:gd name="connsiteY13" fmla="*/ 1389201 h 2567370"/>
                  <a:gd name="connsiteX14" fmla="*/ 5495209 w 6488741"/>
                  <a:gd name="connsiteY14" fmla="*/ 1178185 h 2567370"/>
                  <a:gd name="connsiteX15" fmla="*/ 5943617 w 6488741"/>
                  <a:gd name="connsiteY15" fmla="*/ 16 h 2567370"/>
                  <a:gd name="connsiteX16" fmla="*/ 6233764 w 6488741"/>
                  <a:gd name="connsiteY16" fmla="*/ 1204562 h 2567370"/>
                  <a:gd name="connsiteX17" fmla="*/ 6488741 w 6488741"/>
                  <a:gd name="connsiteY17" fmla="*/ 1389201 h 2567370"/>
                  <a:gd name="connsiteX0" fmla="*/ 3 w 6893173"/>
                  <a:gd name="connsiteY0" fmla="*/ 1389200 h 2233285"/>
                  <a:gd name="connsiteX1" fmla="*/ 545126 w 6893173"/>
                  <a:gd name="connsiteY1" fmla="*/ 1987077 h 2233285"/>
                  <a:gd name="connsiteX2" fmla="*/ 685804 w 6893173"/>
                  <a:gd name="connsiteY2" fmla="*/ 1512293 h 2233285"/>
                  <a:gd name="connsiteX3" fmla="*/ 1283680 w 6893173"/>
                  <a:gd name="connsiteY3" fmla="*/ 1450747 h 2233285"/>
                  <a:gd name="connsiteX4" fmla="*/ 1591411 w 6893173"/>
                  <a:gd name="connsiteY4" fmla="*/ 2233262 h 2233285"/>
                  <a:gd name="connsiteX5" fmla="*/ 1943103 w 6893173"/>
                  <a:gd name="connsiteY5" fmla="*/ 1477124 h 2233285"/>
                  <a:gd name="connsiteX6" fmla="*/ 2655280 w 6893173"/>
                  <a:gd name="connsiteY6" fmla="*/ 1397993 h 2233285"/>
                  <a:gd name="connsiteX7" fmla="*/ 3138857 w 6893173"/>
                  <a:gd name="connsiteY7" fmla="*/ 1380409 h 2233285"/>
                  <a:gd name="connsiteX8" fmla="*/ 3305911 w 6893173"/>
                  <a:gd name="connsiteY8" fmla="*/ 1336447 h 2233285"/>
                  <a:gd name="connsiteX9" fmla="*/ 3508134 w 6893173"/>
                  <a:gd name="connsiteY9" fmla="*/ 1406786 h 2233285"/>
                  <a:gd name="connsiteX10" fmla="*/ 4633549 w 6893173"/>
                  <a:gd name="connsiteY10" fmla="*/ 1380409 h 2233285"/>
                  <a:gd name="connsiteX11" fmla="*/ 4879734 w 6893173"/>
                  <a:gd name="connsiteY11" fmla="*/ 1617801 h 2233285"/>
                  <a:gd name="connsiteX12" fmla="*/ 5055580 w 6893173"/>
                  <a:gd name="connsiteY12" fmla="*/ 1389201 h 2233285"/>
                  <a:gd name="connsiteX13" fmla="*/ 5627080 w 6893173"/>
                  <a:gd name="connsiteY13" fmla="*/ 1389201 h 2233285"/>
                  <a:gd name="connsiteX14" fmla="*/ 5899641 w 6893173"/>
                  <a:gd name="connsiteY14" fmla="*/ 1178185 h 2233285"/>
                  <a:gd name="connsiteX15" fmla="*/ 6348049 w 6893173"/>
                  <a:gd name="connsiteY15" fmla="*/ 16 h 2233285"/>
                  <a:gd name="connsiteX16" fmla="*/ 6638196 w 6893173"/>
                  <a:gd name="connsiteY16" fmla="*/ 1204562 h 2233285"/>
                  <a:gd name="connsiteX17" fmla="*/ 6893173 w 6893173"/>
                  <a:gd name="connsiteY17" fmla="*/ 1389201 h 2233285"/>
                  <a:gd name="connsiteX0" fmla="*/ 4 w 6893174"/>
                  <a:gd name="connsiteY0" fmla="*/ 1389200 h 2539649"/>
                  <a:gd name="connsiteX1" fmla="*/ 378074 w 6893174"/>
                  <a:gd name="connsiteY1" fmla="*/ 2523408 h 2539649"/>
                  <a:gd name="connsiteX2" fmla="*/ 685805 w 6893174"/>
                  <a:gd name="connsiteY2" fmla="*/ 1512293 h 2539649"/>
                  <a:gd name="connsiteX3" fmla="*/ 1283681 w 6893174"/>
                  <a:gd name="connsiteY3" fmla="*/ 1450747 h 2539649"/>
                  <a:gd name="connsiteX4" fmla="*/ 1591412 w 6893174"/>
                  <a:gd name="connsiteY4" fmla="*/ 2233262 h 2539649"/>
                  <a:gd name="connsiteX5" fmla="*/ 1943104 w 6893174"/>
                  <a:gd name="connsiteY5" fmla="*/ 1477124 h 2539649"/>
                  <a:gd name="connsiteX6" fmla="*/ 2655281 w 6893174"/>
                  <a:gd name="connsiteY6" fmla="*/ 1397993 h 2539649"/>
                  <a:gd name="connsiteX7" fmla="*/ 3138858 w 6893174"/>
                  <a:gd name="connsiteY7" fmla="*/ 1380409 h 2539649"/>
                  <a:gd name="connsiteX8" fmla="*/ 3305912 w 6893174"/>
                  <a:gd name="connsiteY8" fmla="*/ 1336447 h 2539649"/>
                  <a:gd name="connsiteX9" fmla="*/ 3508135 w 6893174"/>
                  <a:gd name="connsiteY9" fmla="*/ 1406786 h 2539649"/>
                  <a:gd name="connsiteX10" fmla="*/ 4633550 w 6893174"/>
                  <a:gd name="connsiteY10" fmla="*/ 1380409 h 2539649"/>
                  <a:gd name="connsiteX11" fmla="*/ 4879735 w 6893174"/>
                  <a:gd name="connsiteY11" fmla="*/ 1617801 h 2539649"/>
                  <a:gd name="connsiteX12" fmla="*/ 5055581 w 6893174"/>
                  <a:gd name="connsiteY12" fmla="*/ 1389201 h 2539649"/>
                  <a:gd name="connsiteX13" fmla="*/ 5627081 w 6893174"/>
                  <a:gd name="connsiteY13" fmla="*/ 1389201 h 2539649"/>
                  <a:gd name="connsiteX14" fmla="*/ 5899642 w 6893174"/>
                  <a:gd name="connsiteY14" fmla="*/ 1178185 h 2539649"/>
                  <a:gd name="connsiteX15" fmla="*/ 6348050 w 6893174"/>
                  <a:gd name="connsiteY15" fmla="*/ 16 h 2539649"/>
                  <a:gd name="connsiteX16" fmla="*/ 6638197 w 6893174"/>
                  <a:gd name="connsiteY16" fmla="*/ 1204562 h 2539649"/>
                  <a:gd name="connsiteX17" fmla="*/ 6893174 w 6893174"/>
                  <a:gd name="connsiteY17" fmla="*/ 1389201 h 2539649"/>
                  <a:gd name="connsiteX0" fmla="*/ 4 w 6893174"/>
                  <a:gd name="connsiteY0" fmla="*/ 1389200 h 2539649"/>
                  <a:gd name="connsiteX1" fmla="*/ 378074 w 6893174"/>
                  <a:gd name="connsiteY1" fmla="*/ 2523408 h 2539649"/>
                  <a:gd name="connsiteX2" fmla="*/ 685805 w 6893174"/>
                  <a:gd name="connsiteY2" fmla="*/ 1512293 h 2539649"/>
                  <a:gd name="connsiteX3" fmla="*/ 1283681 w 6893174"/>
                  <a:gd name="connsiteY3" fmla="*/ 1450747 h 2539649"/>
                  <a:gd name="connsiteX4" fmla="*/ 1591412 w 6893174"/>
                  <a:gd name="connsiteY4" fmla="*/ 2233262 h 2539649"/>
                  <a:gd name="connsiteX5" fmla="*/ 1943104 w 6893174"/>
                  <a:gd name="connsiteY5" fmla="*/ 1477124 h 2539649"/>
                  <a:gd name="connsiteX6" fmla="*/ 2655281 w 6893174"/>
                  <a:gd name="connsiteY6" fmla="*/ 1397993 h 2539649"/>
                  <a:gd name="connsiteX7" fmla="*/ 3138858 w 6893174"/>
                  <a:gd name="connsiteY7" fmla="*/ 1380409 h 2539649"/>
                  <a:gd name="connsiteX8" fmla="*/ 3305912 w 6893174"/>
                  <a:gd name="connsiteY8" fmla="*/ 1336447 h 2539649"/>
                  <a:gd name="connsiteX9" fmla="*/ 3508135 w 6893174"/>
                  <a:gd name="connsiteY9" fmla="*/ 1406786 h 2539649"/>
                  <a:gd name="connsiteX10" fmla="*/ 4633550 w 6893174"/>
                  <a:gd name="connsiteY10" fmla="*/ 1380409 h 2539649"/>
                  <a:gd name="connsiteX11" fmla="*/ 4879735 w 6893174"/>
                  <a:gd name="connsiteY11" fmla="*/ 1617801 h 2539649"/>
                  <a:gd name="connsiteX12" fmla="*/ 5055581 w 6893174"/>
                  <a:gd name="connsiteY12" fmla="*/ 1389201 h 2539649"/>
                  <a:gd name="connsiteX13" fmla="*/ 5627081 w 6893174"/>
                  <a:gd name="connsiteY13" fmla="*/ 1389201 h 2539649"/>
                  <a:gd name="connsiteX14" fmla="*/ 5899642 w 6893174"/>
                  <a:gd name="connsiteY14" fmla="*/ 1178185 h 2539649"/>
                  <a:gd name="connsiteX15" fmla="*/ 6348050 w 6893174"/>
                  <a:gd name="connsiteY15" fmla="*/ 16 h 2539649"/>
                  <a:gd name="connsiteX16" fmla="*/ 6638197 w 6893174"/>
                  <a:gd name="connsiteY16" fmla="*/ 1204562 h 2539649"/>
                  <a:gd name="connsiteX17" fmla="*/ 6893174 w 6893174"/>
                  <a:gd name="connsiteY17" fmla="*/ 1389201 h 2539649"/>
                  <a:gd name="connsiteX0" fmla="*/ 10 w 6893180"/>
                  <a:gd name="connsiteY0" fmla="*/ 1389200 h 2523408"/>
                  <a:gd name="connsiteX1" fmla="*/ 378080 w 6893180"/>
                  <a:gd name="connsiteY1" fmla="*/ 2523408 h 2523408"/>
                  <a:gd name="connsiteX2" fmla="*/ 685811 w 6893180"/>
                  <a:gd name="connsiteY2" fmla="*/ 1512293 h 2523408"/>
                  <a:gd name="connsiteX3" fmla="*/ 1283687 w 6893180"/>
                  <a:gd name="connsiteY3" fmla="*/ 1450747 h 2523408"/>
                  <a:gd name="connsiteX4" fmla="*/ 1591418 w 6893180"/>
                  <a:gd name="connsiteY4" fmla="*/ 2233262 h 2523408"/>
                  <a:gd name="connsiteX5" fmla="*/ 1943110 w 6893180"/>
                  <a:gd name="connsiteY5" fmla="*/ 1477124 h 2523408"/>
                  <a:gd name="connsiteX6" fmla="*/ 2655287 w 6893180"/>
                  <a:gd name="connsiteY6" fmla="*/ 1397993 h 2523408"/>
                  <a:gd name="connsiteX7" fmla="*/ 3138864 w 6893180"/>
                  <a:gd name="connsiteY7" fmla="*/ 1380409 h 2523408"/>
                  <a:gd name="connsiteX8" fmla="*/ 3305918 w 6893180"/>
                  <a:gd name="connsiteY8" fmla="*/ 1336447 h 2523408"/>
                  <a:gd name="connsiteX9" fmla="*/ 3508141 w 6893180"/>
                  <a:gd name="connsiteY9" fmla="*/ 1406786 h 2523408"/>
                  <a:gd name="connsiteX10" fmla="*/ 4633556 w 6893180"/>
                  <a:gd name="connsiteY10" fmla="*/ 1380409 h 2523408"/>
                  <a:gd name="connsiteX11" fmla="*/ 4879741 w 6893180"/>
                  <a:gd name="connsiteY11" fmla="*/ 1617801 h 2523408"/>
                  <a:gd name="connsiteX12" fmla="*/ 5055587 w 6893180"/>
                  <a:gd name="connsiteY12" fmla="*/ 1389201 h 2523408"/>
                  <a:gd name="connsiteX13" fmla="*/ 5627087 w 6893180"/>
                  <a:gd name="connsiteY13" fmla="*/ 1389201 h 2523408"/>
                  <a:gd name="connsiteX14" fmla="*/ 5899648 w 6893180"/>
                  <a:gd name="connsiteY14" fmla="*/ 1178185 h 2523408"/>
                  <a:gd name="connsiteX15" fmla="*/ 6348056 w 6893180"/>
                  <a:gd name="connsiteY15" fmla="*/ 16 h 2523408"/>
                  <a:gd name="connsiteX16" fmla="*/ 6638203 w 6893180"/>
                  <a:gd name="connsiteY16" fmla="*/ 1204562 h 2523408"/>
                  <a:gd name="connsiteX17" fmla="*/ 6893180 w 6893180"/>
                  <a:gd name="connsiteY17" fmla="*/ 1389201 h 2523408"/>
                  <a:gd name="connsiteX0" fmla="*/ 9 w 6893179"/>
                  <a:gd name="connsiteY0" fmla="*/ 1389200 h 2593747"/>
                  <a:gd name="connsiteX1" fmla="*/ 404456 w 6893179"/>
                  <a:gd name="connsiteY1" fmla="*/ 2593747 h 2593747"/>
                  <a:gd name="connsiteX2" fmla="*/ 685810 w 6893179"/>
                  <a:gd name="connsiteY2" fmla="*/ 1512293 h 2593747"/>
                  <a:gd name="connsiteX3" fmla="*/ 1283686 w 6893179"/>
                  <a:gd name="connsiteY3" fmla="*/ 1450747 h 2593747"/>
                  <a:gd name="connsiteX4" fmla="*/ 1591417 w 6893179"/>
                  <a:gd name="connsiteY4" fmla="*/ 2233262 h 2593747"/>
                  <a:gd name="connsiteX5" fmla="*/ 1943109 w 6893179"/>
                  <a:gd name="connsiteY5" fmla="*/ 1477124 h 2593747"/>
                  <a:gd name="connsiteX6" fmla="*/ 2655286 w 6893179"/>
                  <a:gd name="connsiteY6" fmla="*/ 1397993 h 2593747"/>
                  <a:gd name="connsiteX7" fmla="*/ 3138863 w 6893179"/>
                  <a:gd name="connsiteY7" fmla="*/ 1380409 h 2593747"/>
                  <a:gd name="connsiteX8" fmla="*/ 3305917 w 6893179"/>
                  <a:gd name="connsiteY8" fmla="*/ 1336447 h 2593747"/>
                  <a:gd name="connsiteX9" fmla="*/ 3508140 w 6893179"/>
                  <a:gd name="connsiteY9" fmla="*/ 1406786 h 2593747"/>
                  <a:gd name="connsiteX10" fmla="*/ 4633555 w 6893179"/>
                  <a:gd name="connsiteY10" fmla="*/ 1380409 h 2593747"/>
                  <a:gd name="connsiteX11" fmla="*/ 4879740 w 6893179"/>
                  <a:gd name="connsiteY11" fmla="*/ 1617801 h 2593747"/>
                  <a:gd name="connsiteX12" fmla="*/ 5055586 w 6893179"/>
                  <a:gd name="connsiteY12" fmla="*/ 1389201 h 2593747"/>
                  <a:gd name="connsiteX13" fmla="*/ 5627086 w 6893179"/>
                  <a:gd name="connsiteY13" fmla="*/ 1389201 h 2593747"/>
                  <a:gd name="connsiteX14" fmla="*/ 5899647 w 6893179"/>
                  <a:gd name="connsiteY14" fmla="*/ 1178185 h 2593747"/>
                  <a:gd name="connsiteX15" fmla="*/ 6348055 w 6893179"/>
                  <a:gd name="connsiteY15" fmla="*/ 16 h 2593747"/>
                  <a:gd name="connsiteX16" fmla="*/ 6638202 w 6893179"/>
                  <a:gd name="connsiteY16" fmla="*/ 1204562 h 2593747"/>
                  <a:gd name="connsiteX17" fmla="*/ 6893179 w 6893179"/>
                  <a:gd name="connsiteY17" fmla="*/ 1389201 h 2593747"/>
                  <a:gd name="connsiteX0" fmla="*/ 9 w 6893179"/>
                  <a:gd name="connsiteY0" fmla="*/ 1389200 h 2593747"/>
                  <a:gd name="connsiteX1" fmla="*/ 404456 w 6893179"/>
                  <a:gd name="connsiteY1" fmla="*/ 2593747 h 2593747"/>
                  <a:gd name="connsiteX2" fmla="*/ 685810 w 6893179"/>
                  <a:gd name="connsiteY2" fmla="*/ 1512293 h 2593747"/>
                  <a:gd name="connsiteX3" fmla="*/ 1283686 w 6893179"/>
                  <a:gd name="connsiteY3" fmla="*/ 1450747 h 2593747"/>
                  <a:gd name="connsiteX4" fmla="*/ 1591417 w 6893179"/>
                  <a:gd name="connsiteY4" fmla="*/ 2233262 h 2593747"/>
                  <a:gd name="connsiteX5" fmla="*/ 1943109 w 6893179"/>
                  <a:gd name="connsiteY5" fmla="*/ 1477124 h 2593747"/>
                  <a:gd name="connsiteX6" fmla="*/ 2655286 w 6893179"/>
                  <a:gd name="connsiteY6" fmla="*/ 1397993 h 2593747"/>
                  <a:gd name="connsiteX7" fmla="*/ 3138863 w 6893179"/>
                  <a:gd name="connsiteY7" fmla="*/ 1380409 h 2593747"/>
                  <a:gd name="connsiteX8" fmla="*/ 3305917 w 6893179"/>
                  <a:gd name="connsiteY8" fmla="*/ 1336447 h 2593747"/>
                  <a:gd name="connsiteX9" fmla="*/ 3508140 w 6893179"/>
                  <a:gd name="connsiteY9" fmla="*/ 1406786 h 2593747"/>
                  <a:gd name="connsiteX10" fmla="*/ 4633555 w 6893179"/>
                  <a:gd name="connsiteY10" fmla="*/ 1380409 h 2593747"/>
                  <a:gd name="connsiteX11" fmla="*/ 4879740 w 6893179"/>
                  <a:gd name="connsiteY11" fmla="*/ 1617801 h 2593747"/>
                  <a:gd name="connsiteX12" fmla="*/ 5055586 w 6893179"/>
                  <a:gd name="connsiteY12" fmla="*/ 1389201 h 2593747"/>
                  <a:gd name="connsiteX13" fmla="*/ 5627086 w 6893179"/>
                  <a:gd name="connsiteY13" fmla="*/ 1389201 h 2593747"/>
                  <a:gd name="connsiteX14" fmla="*/ 5899647 w 6893179"/>
                  <a:gd name="connsiteY14" fmla="*/ 1178185 h 2593747"/>
                  <a:gd name="connsiteX15" fmla="*/ 6348055 w 6893179"/>
                  <a:gd name="connsiteY15" fmla="*/ 16 h 2593747"/>
                  <a:gd name="connsiteX16" fmla="*/ 6638202 w 6893179"/>
                  <a:gd name="connsiteY16" fmla="*/ 1204562 h 2593747"/>
                  <a:gd name="connsiteX17" fmla="*/ 6893179 w 6893179"/>
                  <a:gd name="connsiteY17" fmla="*/ 1389201 h 2593747"/>
                  <a:gd name="connsiteX0" fmla="*/ 8 w 6893178"/>
                  <a:gd name="connsiteY0" fmla="*/ 1389200 h 2593747"/>
                  <a:gd name="connsiteX1" fmla="*/ 404455 w 6893178"/>
                  <a:gd name="connsiteY1" fmla="*/ 2593747 h 2593747"/>
                  <a:gd name="connsiteX2" fmla="*/ 685809 w 6893178"/>
                  <a:gd name="connsiteY2" fmla="*/ 1512293 h 2593747"/>
                  <a:gd name="connsiteX3" fmla="*/ 1283685 w 6893178"/>
                  <a:gd name="connsiteY3" fmla="*/ 1450747 h 2593747"/>
                  <a:gd name="connsiteX4" fmla="*/ 1591416 w 6893178"/>
                  <a:gd name="connsiteY4" fmla="*/ 2233262 h 2593747"/>
                  <a:gd name="connsiteX5" fmla="*/ 1943108 w 6893178"/>
                  <a:gd name="connsiteY5" fmla="*/ 1477124 h 2593747"/>
                  <a:gd name="connsiteX6" fmla="*/ 2655285 w 6893178"/>
                  <a:gd name="connsiteY6" fmla="*/ 1397993 h 2593747"/>
                  <a:gd name="connsiteX7" fmla="*/ 3138862 w 6893178"/>
                  <a:gd name="connsiteY7" fmla="*/ 1380409 h 2593747"/>
                  <a:gd name="connsiteX8" fmla="*/ 3305916 w 6893178"/>
                  <a:gd name="connsiteY8" fmla="*/ 1336447 h 2593747"/>
                  <a:gd name="connsiteX9" fmla="*/ 3508139 w 6893178"/>
                  <a:gd name="connsiteY9" fmla="*/ 1406786 h 2593747"/>
                  <a:gd name="connsiteX10" fmla="*/ 4633554 w 6893178"/>
                  <a:gd name="connsiteY10" fmla="*/ 1380409 h 2593747"/>
                  <a:gd name="connsiteX11" fmla="*/ 4879739 w 6893178"/>
                  <a:gd name="connsiteY11" fmla="*/ 1617801 h 2593747"/>
                  <a:gd name="connsiteX12" fmla="*/ 5055585 w 6893178"/>
                  <a:gd name="connsiteY12" fmla="*/ 1389201 h 2593747"/>
                  <a:gd name="connsiteX13" fmla="*/ 5627085 w 6893178"/>
                  <a:gd name="connsiteY13" fmla="*/ 1389201 h 2593747"/>
                  <a:gd name="connsiteX14" fmla="*/ 5899646 w 6893178"/>
                  <a:gd name="connsiteY14" fmla="*/ 1178185 h 2593747"/>
                  <a:gd name="connsiteX15" fmla="*/ 6348054 w 6893178"/>
                  <a:gd name="connsiteY15" fmla="*/ 16 h 2593747"/>
                  <a:gd name="connsiteX16" fmla="*/ 6638201 w 6893178"/>
                  <a:gd name="connsiteY16" fmla="*/ 1204562 h 2593747"/>
                  <a:gd name="connsiteX17" fmla="*/ 6893178 w 6893178"/>
                  <a:gd name="connsiteY17" fmla="*/ 1389201 h 2593747"/>
                  <a:gd name="connsiteX0" fmla="*/ 10 w 6849219"/>
                  <a:gd name="connsiteY0" fmla="*/ 1485915 h 2593747"/>
                  <a:gd name="connsiteX1" fmla="*/ 360496 w 6849219"/>
                  <a:gd name="connsiteY1" fmla="*/ 2593747 h 2593747"/>
                  <a:gd name="connsiteX2" fmla="*/ 641850 w 6849219"/>
                  <a:gd name="connsiteY2" fmla="*/ 1512293 h 2593747"/>
                  <a:gd name="connsiteX3" fmla="*/ 1239726 w 6849219"/>
                  <a:gd name="connsiteY3" fmla="*/ 1450747 h 2593747"/>
                  <a:gd name="connsiteX4" fmla="*/ 1547457 w 6849219"/>
                  <a:gd name="connsiteY4" fmla="*/ 2233262 h 2593747"/>
                  <a:gd name="connsiteX5" fmla="*/ 1899149 w 6849219"/>
                  <a:gd name="connsiteY5" fmla="*/ 1477124 h 2593747"/>
                  <a:gd name="connsiteX6" fmla="*/ 2611326 w 6849219"/>
                  <a:gd name="connsiteY6" fmla="*/ 1397993 h 2593747"/>
                  <a:gd name="connsiteX7" fmla="*/ 3094903 w 6849219"/>
                  <a:gd name="connsiteY7" fmla="*/ 1380409 h 2593747"/>
                  <a:gd name="connsiteX8" fmla="*/ 3261957 w 6849219"/>
                  <a:gd name="connsiteY8" fmla="*/ 1336447 h 2593747"/>
                  <a:gd name="connsiteX9" fmla="*/ 3464180 w 6849219"/>
                  <a:gd name="connsiteY9" fmla="*/ 1406786 h 2593747"/>
                  <a:gd name="connsiteX10" fmla="*/ 4589595 w 6849219"/>
                  <a:gd name="connsiteY10" fmla="*/ 1380409 h 2593747"/>
                  <a:gd name="connsiteX11" fmla="*/ 4835780 w 6849219"/>
                  <a:gd name="connsiteY11" fmla="*/ 1617801 h 2593747"/>
                  <a:gd name="connsiteX12" fmla="*/ 5011626 w 6849219"/>
                  <a:gd name="connsiteY12" fmla="*/ 1389201 h 2593747"/>
                  <a:gd name="connsiteX13" fmla="*/ 5583126 w 6849219"/>
                  <a:gd name="connsiteY13" fmla="*/ 1389201 h 2593747"/>
                  <a:gd name="connsiteX14" fmla="*/ 5855687 w 6849219"/>
                  <a:gd name="connsiteY14" fmla="*/ 1178185 h 2593747"/>
                  <a:gd name="connsiteX15" fmla="*/ 6304095 w 6849219"/>
                  <a:gd name="connsiteY15" fmla="*/ 16 h 2593747"/>
                  <a:gd name="connsiteX16" fmla="*/ 6594242 w 6849219"/>
                  <a:gd name="connsiteY16" fmla="*/ 1204562 h 2593747"/>
                  <a:gd name="connsiteX17" fmla="*/ 6849219 w 6849219"/>
                  <a:gd name="connsiteY17" fmla="*/ 1389201 h 2593747"/>
                  <a:gd name="connsiteX0" fmla="*/ 0 w 6849209"/>
                  <a:gd name="connsiteY0" fmla="*/ 1485915 h 2596660"/>
                  <a:gd name="connsiteX1" fmla="*/ 61547 w 6849209"/>
                  <a:gd name="connsiteY1" fmla="*/ 1820024 h 2596660"/>
                  <a:gd name="connsiteX2" fmla="*/ 360486 w 6849209"/>
                  <a:gd name="connsiteY2" fmla="*/ 2593747 h 2596660"/>
                  <a:gd name="connsiteX3" fmla="*/ 641840 w 6849209"/>
                  <a:gd name="connsiteY3" fmla="*/ 1512293 h 2596660"/>
                  <a:gd name="connsiteX4" fmla="*/ 1239716 w 6849209"/>
                  <a:gd name="connsiteY4" fmla="*/ 1450747 h 2596660"/>
                  <a:gd name="connsiteX5" fmla="*/ 1547447 w 6849209"/>
                  <a:gd name="connsiteY5" fmla="*/ 2233262 h 2596660"/>
                  <a:gd name="connsiteX6" fmla="*/ 1899139 w 6849209"/>
                  <a:gd name="connsiteY6" fmla="*/ 1477124 h 2596660"/>
                  <a:gd name="connsiteX7" fmla="*/ 2611316 w 6849209"/>
                  <a:gd name="connsiteY7" fmla="*/ 1397993 h 2596660"/>
                  <a:gd name="connsiteX8" fmla="*/ 3094893 w 6849209"/>
                  <a:gd name="connsiteY8" fmla="*/ 1380409 h 2596660"/>
                  <a:gd name="connsiteX9" fmla="*/ 3261947 w 6849209"/>
                  <a:gd name="connsiteY9" fmla="*/ 1336447 h 2596660"/>
                  <a:gd name="connsiteX10" fmla="*/ 3464170 w 6849209"/>
                  <a:gd name="connsiteY10" fmla="*/ 1406786 h 2596660"/>
                  <a:gd name="connsiteX11" fmla="*/ 4589585 w 6849209"/>
                  <a:gd name="connsiteY11" fmla="*/ 1380409 h 2596660"/>
                  <a:gd name="connsiteX12" fmla="*/ 4835770 w 6849209"/>
                  <a:gd name="connsiteY12" fmla="*/ 1617801 h 2596660"/>
                  <a:gd name="connsiteX13" fmla="*/ 5011616 w 6849209"/>
                  <a:gd name="connsiteY13" fmla="*/ 1389201 h 2596660"/>
                  <a:gd name="connsiteX14" fmla="*/ 5583116 w 6849209"/>
                  <a:gd name="connsiteY14" fmla="*/ 1389201 h 2596660"/>
                  <a:gd name="connsiteX15" fmla="*/ 5855677 w 6849209"/>
                  <a:gd name="connsiteY15" fmla="*/ 1178185 h 2596660"/>
                  <a:gd name="connsiteX16" fmla="*/ 6304085 w 6849209"/>
                  <a:gd name="connsiteY16" fmla="*/ 16 h 2596660"/>
                  <a:gd name="connsiteX17" fmla="*/ 6594232 w 6849209"/>
                  <a:gd name="connsiteY17" fmla="*/ 1204562 h 2596660"/>
                  <a:gd name="connsiteX18" fmla="*/ 6849209 w 6849209"/>
                  <a:gd name="connsiteY18" fmla="*/ 1389201 h 2596660"/>
                  <a:gd name="connsiteX0" fmla="*/ 0 w 7025056"/>
                  <a:gd name="connsiteY0" fmla="*/ 1354030 h 2596660"/>
                  <a:gd name="connsiteX1" fmla="*/ 237394 w 7025056"/>
                  <a:gd name="connsiteY1" fmla="*/ 1820024 h 2596660"/>
                  <a:gd name="connsiteX2" fmla="*/ 536333 w 7025056"/>
                  <a:gd name="connsiteY2" fmla="*/ 2593747 h 2596660"/>
                  <a:gd name="connsiteX3" fmla="*/ 817687 w 7025056"/>
                  <a:gd name="connsiteY3" fmla="*/ 1512293 h 2596660"/>
                  <a:gd name="connsiteX4" fmla="*/ 1415563 w 7025056"/>
                  <a:gd name="connsiteY4" fmla="*/ 1450747 h 2596660"/>
                  <a:gd name="connsiteX5" fmla="*/ 1723294 w 7025056"/>
                  <a:gd name="connsiteY5" fmla="*/ 2233262 h 2596660"/>
                  <a:gd name="connsiteX6" fmla="*/ 2074986 w 7025056"/>
                  <a:gd name="connsiteY6" fmla="*/ 1477124 h 2596660"/>
                  <a:gd name="connsiteX7" fmla="*/ 2787163 w 7025056"/>
                  <a:gd name="connsiteY7" fmla="*/ 1397993 h 2596660"/>
                  <a:gd name="connsiteX8" fmla="*/ 3270740 w 7025056"/>
                  <a:gd name="connsiteY8" fmla="*/ 1380409 h 2596660"/>
                  <a:gd name="connsiteX9" fmla="*/ 3437794 w 7025056"/>
                  <a:gd name="connsiteY9" fmla="*/ 1336447 h 2596660"/>
                  <a:gd name="connsiteX10" fmla="*/ 3640017 w 7025056"/>
                  <a:gd name="connsiteY10" fmla="*/ 1406786 h 2596660"/>
                  <a:gd name="connsiteX11" fmla="*/ 4765432 w 7025056"/>
                  <a:gd name="connsiteY11" fmla="*/ 1380409 h 2596660"/>
                  <a:gd name="connsiteX12" fmla="*/ 5011617 w 7025056"/>
                  <a:gd name="connsiteY12" fmla="*/ 1617801 h 2596660"/>
                  <a:gd name="connsiteX13" fmla="*/ 5187463 w 7025056"/>
                  <a:gd name="connsiteY13" fmla="*/ 1389201 h 2596660"/>
                  <a:gd name="connsiteX14" fmla="*/ 5758963 w 7025056"/>
                  <a:gd name="connsiteY14" fmla="*/ 1389201 h 2596660"/>
                  <a:gd name="connsiteX15" fmla="*/ 6031524 w 7025056"/>
                  <a:gd name="connsiteY15" fmla="*/ 1178185 h 2596660"/>
                  <a:gd name="connsiteX16" fmla="*/ 6479932 w 7025056"/>
                  <a:gd name="connsiteY16" fmla="*/ 16 h 2596660"/>
                  <a:gd name="connsiteX17" fmla="*/ 6770079 w 7025056"/>
                  <a:gd name="connsiteY17" fmla="*/ 1204562 h 2596660"/>
                  <a:gd name="connsiteX18" fmla="*/ 7025056 w 7025056"/>
                  <a:gd name="connsiteY18" fmla="*/ 1389201 h 2596660"/>
                  <a:gd name="connsiteX0" fmla="*/ 0 w 7025056"/>
                  <a:gd name="connsiteY0" fmla="*/ 1354030 h 2595865"/>
                  <a:gd name="connsiteX1" fmla="*/ 237394 w 7025056"/>
                  <a:gd name="connsiteY1" fmla="*/ 1565047 h 2595865"/>
                  <a:gd name="connsiteX2" fmla="*/ 536333 w 7025056"/>
                  <a:gd name="connsiteY2" fmla="*/ 2593747 h 2595865"/>
                  <a:gd name="connsiteX3" fmla="*/ 817687 w 7025056"/>
                  <a:gd name="connsiteY3" fmla="*/ 1512293 h 2595865"/>
                  <a:gd name="connsiteX4" fmla="*/ 1415563 w 7025056"/>
                  <a:gd name="connsiteY4" fmla="*/ 1450747 h 2595865"/>
                  <a:gd name="connsiteX5" fmla="*/ 1723294 w 7025056"/>
                  <a:gd name="connsiteY5" fmla="*/ 2233262 h 2595865"/>
                  <a:gd name="connsiteX6" fmla="*/ 2074986 w 7025056"/>
                  <a:gd name="connsiteY6" fmla="*/ 1477124 h 2595865"/>
                  <a:gd name="connsiteX7" fmla="*/ 2787163 w 7025056"/>
                  <a:gd name="connsiteY7" fmla="*/ 1397993 h 2595865"/>
                  <a:gd name="connsiteX8" fmla="*/ 3270740 w 7025056"/>
                  <a:gd name="connsiteY8" fmla="*/ 1380409 h 2595865"/>
                  <a:gd name="connsiteX9" fmla="*/ 3437794 w 7025056"/>
                  <a:gd name="connsiteY9" fmla="*/ 1336447 h 2595865"/>
                  <a:gd name="connsiteX10" fmla="*/ 3640017 w 7025056"/>
                  <a:gd name="connsiteY10" fmla="*/ 1406786 h 2595865"/>
                  <a:gd name="connsiteX11" fmla="*/ 4765432 w 7025056"/>
                  <a:gd name="connsiteY11" fmla="*/ 1380409 h 2595865"/>
                  <a:gd name="connsiteX12" fmla="*/ 5011617 w 7025056"/>
                  <a:gd name="connsiteY12" fmla="*/ 1617801 h 2595865"/>
                  <a:gd name="connsiteX13" fmla="*/ 5187463 w 7025056"/>
                  <a:gd name="connsiteY13" fmla="*/ 1389201 h 2595865"/>
                  <a:gd name="connsiteX14" fmla="*/ 5758963 w 7025056"/>
                  <a:gd name="connsiteY14" fmla="*/ 1389201 h 2595865"/>
                  <a:gd name="connsiteX15" fmla="*/ 6031524 w 7025056"/>
                  <a:gd name="connsiteY15" fmla="*/ 1178185 h 2595865"/>
                  <a:gd name="connsiteX16" fmla="*/ 6479932 w 7025056"/>
                  <a:gd name="connsiteY16" fmla="*/ 16 h 2595865"/>
                  <a:gd name="connsiteX17" fmla="*/ 6770079 w 7025056"/>
                  <a:gd name="connsiteY17" fmla="*/ 1204562 h 2595865"/>
                  <a:gd name="connsiteX18" fmla="*/ 7025056 w 7025056"/>
                  <a:gd name="connsiteY18" fmla="*/ 1389201 h 2595865"/>
                  <a:gd name="connsiteX0" fmla="*/ 0 w 7025056"/>
                  <a:gd name="connsiteY0" fmla="*/ 1354030 h 2595751"/>
                  <a:gd name="connsiteX1" fmla="*/ 211017 w 7025056"/>
                  <a:gd name="connsiteY1" fmla="*/ 1512293 h 2595751"/>
                  <a:gd name="connsiteX2" fmla="*/ 536333 w 7025056"/>
                  <a:gd name="connsiteY2" fmla="*/ 2593747 h 2595751"/>
                  <a:gd name="connsiteX3" fmla="*/ 817687 w 7025056"/>
                  <a:gd name="connsiteY3" fmla="*/ 1512293 h 2595751"/>
                  <a:gd name="connsiteX4" fmla="*/ 1415563 w 7025056"/>
                  <a:gd name="connsiteY4" fmla="*/ 1450747 h 2595751"/>
                  <a:gd name="connsiteX5" fmla="*/ 1723294 w 7025056"/>
                  <a:gd name="connsiteY5" fmla="*/ 2233262 h 2595751"/>
                  <a:gd name="connsiteX6" fmla="*/ 2074986 w 7025056"/>
                  <a:gd name="connsiteY6" fmla="*/ 1477124 h 2595751"/>
                  <a:gd name="connsiteX7" fmla="*/ 2787163 w 7025056"/>
                  <a:gd name="connsiteY7" fmla="*/ 1397993 h 2595751"/>
                  <a:gd name="connsiteX8" fmla="*/ 3270740 w 7025056"/>
                  <a:gd name="connsiteY8" fmla="*/ 1380409 h 2595751"/>
                  <a:gd name="connsiteX9" fmla="*/ 3437794 w 7025056"/>
                  <a:gd name="connsiteY9" fmla="*/ 1336447 h 2595751"/>
                  <a:gd name="connsiteX10" fmla="*/ 3640017 w 7025056"/>
                  <a:gd name="connsiteY10" fmla="*/ 1406786 h 2595751"/>
                  <a:gd name="connsiteX11" fmla="*/ 4765432 w 7025056"/>
                  <a:gd name="connsiteY11" fmla="*/ 1380409 h 2595751"/>
                  <a:gd name="connsiteX12" fmla="*/ 5011617 w 7025056"/>
                  <a:gd name="connsiteY12" fmla="*/ 1617801 h 2595751"/>
                  <a:gd name="connsiteX13" fmla="*/ 5187463 w 7025056"/>
                  <a:gd name="connsiteY13" fmla="*/ 1389201 h 2595751"/>
                  <a:gd name="connsiteX14" fmla="*/ 5758963 w 7025056"/>
                  <a:gd name="connsiteY14" fmla="*/ 1389201 h 2595751"/>
                  <a:gd name="connsiteX15" fmla="*/ 6031524 w 7025056"/>
                  <a:gd name="connsiteY15" fmla="*/ 1178185 h 2595751"/>
                  <a:gd name="connsiteX16" fmla="*/ 6479932 w 7025056"/>
                  <a:gd name="connsiteY16" fmla="*/ 16 h 2595751"/>
                  <a:gd name="connsiteX17" fmla="*/ 6770079 w 7025056"/>
                  <a:gd name="connsiteY17" fmla="*/ 1204562 h 2595751"/>
                  <a:gd name="connsiteX18" fmla="*/ 7025056 w 7025056"/>
                  <a:gd name="connsiteY18" fmla="*/ 1389201 h 259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25056" h="2595751">
                    <a:moveTo>
                      <a:pt x="0" y="1354030"/>
                    </a:moveTo>
                    <a:cubicBezTo>
                      <a:pt x="10258" y="1409715"/>
                      <a:pt x="150936" y="1327654"/>
                      <a:pt x="211017" y="1512293"/>
                    </a:cubicBezTo>
                    <a:cubicBezTo>
                      <a:pt x="271098" y="1696932"/>
                      <a:pt x="439618" y="2645035"/>
                      <a:pt x="536333" y="2593747"/>
                    </a:cubicBezTo>
                    <a:cubicBezTo>
                      <a:pt x="662357" y="2584954"/>
                      <a:pt x="671149" y="1702793"/>
                      <a:pt x="817687" y="1512293"/>
                    </a:cubicBezTo>
                    <a:cubicBezTo>
                      <a:pt x="964225" y="1321793"/>
                      <a:pt x="1264628" y="1330585"/>
                      <a:pt x="1415563" y="1450747"/>
                    </a:cubicBezTo>
                    <a:cubicBezTo>
                      <a:pt x="1566498" y="1570909"/>
                      <a:pt x="1613390" y="2228866"/>
                      <a:pt x="1723294" y="2233262"/>
                    </a:cubicBezTo>
                    <a:cubicBezTo>
                      <a:pt x="1833198" y="2237658"/>
                      <a:pt x="1897675" y="1616335"/>
                      <a:pt x="2074986" y="1477124"/>
                    </a:cubicBezTo>
                    <a:cubicBezTo>
                      <a:pt x="2252298" y="1337912"/>
                      <a:pt x="2587871" y="1414112"/>
                      <a:pt x="2787163" y="1397993"/>
                    </a:cubicBezTo>
                    <a:cubicBezTo>
                      <a:pt x="2986455" y="1381874"/>
                      <a:pt x="3162302" y="1390667"/>
                      <a:pt x="3270740" y="1380409"/>
                    </a:cubicBezTo>
                    <a:cubicBezTo>
                      <a:pt x="3379178" y="1370151"/>
                      <a:pt x="3376248" y="1332051"/>
                      <a:pt x="3437794" y="1336447"/>
                    </a:cubicBezTo>
                    <a:cubicBezTo>
                      <a:pt x="3499340" y="1340843"/>
                      <a:pt x="3640017" y="1406786"/>
                      <a:pt x="3640017" y="1406786"/>
                    </a:cubicBezTo>
                    <a:cubicBezTo>
                      <a:pt x="3861290" y="1414113"/>
                      <a:pt x="4536832" y="1345240"/>
                      <a:pt x="4765432" y="1380409"/>
                    </a:cubicBezTo>
                    <a:cubicBezTo>
                      <a:pt x="4994032" y="1415578"/>
                      <a:pt x="4941279" y="1616336"/>
                      <a:pt x="5011617" y="1617801"/>
                    </a:cubicBezTo>
                    <a:cubicBezTo>
                      <a:pt x="5081955" y="1619266"/>
                      <a:pt x="5062905" y="1427301"/>
                      <a:pt x="5187463" y="1389201"/>
                    </a:cubicBezTo>
                    <a:cubicBezTo>
                      <a:pt x="5312021" y="1351101"/>
                      <a:pt x="5618286" y="1424370"/>
                      <a:pt x="5758963" y="1389201"/>
                    </a:cubicBezTo>
                    <a:cubicBezTo>
                      <a:pt x="5899640" y="1354032"/>
                      <a:pt x="5911363" y="1409716"/>
                      <a:pt x="6031524" y="1178185"/>
                    </a:cubicBezTo>
                    <a:cubicBezTo>
                      <a:pt x="6151685" y="946654"/>
                      <a:pt x="6356840" y="-4380"/>
                      <a:pt x="6479932" y="16"/>
                    </a:cubicBezTo>
                    <a:cubicBezTo>
                      <a:pt x="6603024" y="4412"/>
                      <a:pt x="6679225" y="973031"/>
                      <a:pt x="6770079" y="1204562"/>
                    </a:cubicBezTo>
                    <a:cubicBezTo>
                      <a:pt x="6860933" y="1436093"/>
                      <a:pt x="7003075" y="1377478"/>
                      <a:pt x="7025056" y="138920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8193C94-21E2-4708-878D-E9F6FAF07BE9}"/>
                </a:ext>
              </a:extLst>
            </p:cNvPr>
            <p:cNvGrpSpPr/>
            <p:nvPr/>
          </p:nvGrpSpPr>
          <p:grpSpPr>
            <a:xfrm>
              <a:off x="1897720" y="4093740"/>
              <a:ext cx="3456519" cy="2764256"/>
              <a:chOff x="229046" y="2857500"/>
              <a:chExt cx="8422585" cy="3985443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4F382E09-9131-475C-8C8F-3539594ED9F5}"/>
                  </a:ext>
                </a:extLst>
              </p:cNvPr>
              <p:cNvCxnSpPr/>
              <p:nvPr/>
            </p:nvCxnSpPr>
            <p:spPr bwMode="auto">
              <a:xfrm>
                <a:off x="1219200" y="5867400"/>
                <a:ext cx="7007295" cy="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E400D2B-FED1-42F0-A208-28FC21189A04}"/>
                  </a:ext>
                </a:extLst>
              </p:cNvPr>
              <p:cNvSpPr txBox="1"/>
              <p:nvPr/>
            </p:nvSpPr>
            <p:spPr>
              <a:xfrm>
                <a:off x="4337486" y="6400800"/>
                <a:ext cx="840398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/>
                  <a:t>X(m)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BD6BF917-AEAA-4BA7-A441-9889820EC605}"/>
                  </a:ext>
                </a:extLst>
              </p:cNvPr>
              <p:cNvCxnSpPr/>
              <p:nvPr/>
            </p:nvCxnSpPr>
            <p:spPr bwMode="auto">
              <a:xfrm flipV="1">
                <a:off x="1219200" y="3048000"/>
                <a:ext cx="0" cy="2819400"/>
              </a:xfrm>
              <a:prstGeom prst="straightConnector1">
                <a:avLst/>
              </a:prstGeom>
              <a:noFill/>
              <a:ln>
                <a:solidFill>
                  <a:schemeClr val="tx1"/>
                </a:solidFill>
                <a:tailEnd type="triangle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D6018E-ACB7-4E88-BCCF-81AE44EC6C28}"/>
                  </a:ext>
                </a:extLst>
              </p:cNvPr>
              <p:cNvSpPr txBox="1"/>
              <p:nvPr/>
            </p:nvSpPr>
            <p:spPr>
              <a:xfrm rot="16200000">
                <a:off x="-109605" y="4007385"/>
                <a:ext cx="1119445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/>
                  <a:t>Vsh(%)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A6CB845-D0C1-49CA-B13C-A00D92A867F2}"/>
                  </a:ext>
                </a:extLst>
              </p:cNvPr>
              <p:cNvSpPr txBox="1"/>
              <p:nvPr/>
            </p:nvSpPr>
            <p:spPr>
              <a:xfrm>
                <a:off x="634785" y="3304401"/>
                <a:ext cx="507165" cy="36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20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E2AF74-A584-4ACB-9591-D29FBB2F67AE}"/>
                  </a:ext>
                </a:extLst>
              </p:cNvPr>
              <p:cNvSpPr txBox="1"/>
              <p:nvPr/>
            </p:nvSpPr>
            <p:spPr>
              <a:xfrm>
                <a:off x="721260" y="5105401"/>
                <a:ext cx="409631" cy="36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/>
                  <a:t>5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1B9B9CB-ACEE-4C2A-A38F-5F5D810172F9}"/>
                  </a:ext>
                </a:extLst>
              </p:cNvPr>
              <p:cNvSpPr txBox="1"/>
              <p:nvPr/>
            </p:nvSpPr>
            <p:spPr>
              <a:xfrm>
                <a:off x="635775" y="4447401"/>
                <a:ext cx="507165" cy="36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 dirty="0"/>
                  <a:t>10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F7A0A57-C30E-42BA-BD0E-71DACDB2333C}"/>
                  </a:ext>
                </a:extLst>
              </p:cNvPr>
              <p:cNvSpPr txBox="1"/>
              <p:nvPr/>
            </p:nvSpPr>
            <p:spPr>
              <a:xfrm>
                <a:off x="636297" y="3886200"/>
                <a:ext cx="507165" cy="3641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"/>
                  <a:t>15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38EB4D9-DF8B-456E-A2DE-7ACDEB5CF0C0}"/>
                  </a:ext>
                </a:extLst>
              </p:cNvPr>
              <p:cNvSpPr/>
              <p:nvPr/>
            </p:nvSpPr>
            <p:spPr bwMode="auto">
              <a:xfrm>
                <a:off x="1729330" y="568279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DF9DB1C-827A-412A-86A4-45478A2CC281}"/>
                  </a:ext>
                </a:extLst>
              </p:cNvPr>
              <p:cNvSpPr/>
              <p:nvPr/>
            </p:nvSpPr>
            <p:spPr bwMode="auto">
              <a:xfrm>
                <a:off x="2932147" y="5350105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30A6C88-93DD-4CBC-B6BA-77740E7C0682}"/>
                  </a:ext>
                </a:extLst>
              </p:cNvPr>
              <p:cNvSpPr/>
              <p:nvPr/>
            </p:nvSpPr>
            <p:spPr bwMode="auto">
              <a:xfrm>
                <a:off x="4648200" y="4371201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9E2A5CC-652B-4F99-99FF-FDC19C5C8D35}"/>
                  </a:ext>
                </a:extLst>
              </p:cNvPr>
              <p:cNvSpPr/>
              <p:nvPr/>
            </p:nvSpPr>
            <p:spPr bwMode="auto">
              <a:xfrm>
                <a:off x="6248400" y="46863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DC67D5D-0225-434A-906D-C801E23FF6BC}"/>
                  </a:ext>
                </a:extLst>
              </p:cNvPr>
              <p:cNvSpPr/>
              <p:nvPr/>
            </p:nvSpPr>
            <p:spPr bwMode="auto">
              <a:xfrm>
                <a:off x="7696200" y="3009900"/>
                <a:ext cx="76200" cy="762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D4134CC-E9A7-4FAD-ACCF-EAD37DE717E4}"/>
                  </a:ext>
                </a:extLst>
              </p:cNvPr>
              <p:cNvSpPr txBox="1"/>
              <p:nvPr/>
            </p:nvSpPr>
            <p:spPr>
              <a:xfrm>
                <a:off x="1421022" y="5975812"/>
                <a:ext cx="824142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1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707BB79-AA56-4D15-B740-65F29C27AFFB}"/>
                  </a:ext>
                </a:extLst>
              </p:cNvPr>
              <p:cNvSpPr txBox="1"/>
              <p:nvPr/>
            </p:nvSpPr>
            <p:spPr>
              <a:xfrm>
                <a:off x="2623838" y="5955269"/>
                <a:ext cx="824142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2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ECFEA6-53EE-443A-834A-DD745A3045CF}"/>
                  </a:ext>
                </a:extLst>
              </p:cNvPr>
              <p:cNvSpPr txBox="1"/>
              <p:nvPr/>
            </p:nvSpPr>
            <p:spPr>
              <a:xfrm>
                <a:off x="4349207" y="5961184"/>
                <a:ext cx="824142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3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F215D2-05C0-4401-8AB5-A6C78F6C8CFE}"/>
                  </a:ext>
                </a:extLst>
              </p:cNvPr>
              <p:cNvSpPr txBox="1"/>
              <p:nvPr/>
            </p:nvSpPr>
            <p:spPr>
              <a:xfrm>
                <a:off x="5943600" y="5969976"/>
                <a:ext cx="824142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4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450135-EB15-4532-9F12-82DB8E246C77}"/>
                  </a:ext>
                </a:extLst>
              </p:cNvPr>
              <p:cNvSpPr txBox="1"/>
              <p:nvPr/>
            </p:nvSpPr>
            <p:spPr>
              <a:xfrm>
                <a:off x="7397205" y="5972852"/>
                <a:ext cx="824142" cy="442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b="0"/>
                  <a:t>v(</a:t>
                </a:r>
                <a:r>
                  <a:rPr lang="en-US" sz="1050"/>
                  <a:t>u</a:t>
                </a:r>
                <a:r>
                  <a:rPr lang="en-US" sz="1050" b="0" baseline="-25000"/>
                  <a:t>5</a:t>
                </a:r>
                <a:r>
                  <a:rPr lang="en-US" sz="1050" b="0"/>
                  <a:t>)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6824C7C-9C9E-4D72-8154-EA200A709001}"/>
                  </a:ext>
                </a:extLst>
              </p:cNvPr>
              <p:cNvSpPr/>
              <p:nvPr/>
            </p:nvSpPr>
            <p:spPr>
              <a:xfrm>
                <a:off x="5351449" y="5955269"/>
                <a:ext cx="547803" cy="442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/>
                  <a:t>u</a:t>
                </a:r>
                <a:r>
                  <a:rPr lang="en-US" sz="1050" b="0" baseline="-25000"/>
                  <a:t>0</a:t>
                </a:r>
                <a:endParaRPr lang="en-US" sz="105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8F905EB-8C26-4BEC-BBEF-5DA6E2EE8A18}"/>
                  </a:ext>
                </a:extLst>
              </p:cNvPr>
              <p:cNvCxnSpPr/>
              <p:nvPr/>
            </p:nvCxnSpPr>
            <p:spPr bwMode="auto">
              <a:xfrm flipV="1">
                <a:off x="1905000" y="3009900"/>
                <a:ext cx="6468007" cy="274909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8" name="Freeform 54">
                <a:extLst>
                  <a:ext uri="{FF2B5EF4-FFF2-40B4-BE49-F238E27FC236}">
                    <a16:creationId xmlns:a16="http://schemas.microsoft.com/office/drawing/2014/main" id="{AC3A019F-8BEF-44E8-8B73-16FAD9E0329A}"/>
                  </a:ext>
                </a:extLst>
              </p:cNvPr>
              <p:cNvSpPr/>
              <p:nvPr/>
            </p:nvSpPr>
            <p:spPr bwMode="auto">
              <a:xfrm>
                <a:off x="1600200" y="2857500"/>
                <a:ext cx="7051431" cy="3006969"/>
              </a:xfrm>
              <a:custGeom>
                <a:avLst/>
                <a:gdLst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3042138 w 7051431"/>
                  <a:gd name="connsiteY6" fmla="*/ 1749669 h 3006969"/>
                  <a:gd name="connsiteX7" fmla="*/ 3086100 w 7051431"/>
                  <a:gd name="connsiteY7" fmla="*/ 1573823 h 3006969"/>
                  <a:gd name="connsiteX8" fmla="*/ 3420208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747846 w 7051431"/>
                  <a:gd name="connsiteY11" fmla="*/ 1116623 h 3006969"/>
                  <a:gd name="connsiteX12" fmla="*/ 5556738 w 7051431"/>
                  <a:gd name="connsiteY12" fmla="*/ 694592 h 3006969"/>
                  <a:gd name="connsiteX13" fmla="*/ 6093069 w 7051431"/>
                  <a:gd name="connsiteY13" fmla="*/ 439615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420208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747846 w 7051431"/>
                  <a:gd name="connsiteY11" fmla="*/ 1116623 h 3006969"/>
                  <a:gd name="connsiteX12" fmla="*/ 5556738 w 7051431"/>
                  <a:gd name="connsiteY12" fmla="*/ 694592 h 3006969"/>
                  <a:gd name="connsiteX13" fmla="*/ 6093069 w 7051431"/>
                  <a:gd name="connsiteY13" fmla="*/ 439615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393831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747846 w 7051431"/>
                  <a:gd name="connsiteY11" fmla="*/ 1116623 h 3006969"/>
                  <a:gd name="connsiteX12" fmla="*/ 5556738 w 7051431"/>
                  <a:gd name="connsiteY12" fmla="*/ 694592 h 3006969"/>
                  <a:gd name="connsiteX13" fmla="*/ 6093069 w 7051431"/>
                  <a:gd name="connsiteY13" fmla="*/ 439615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393831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853354 w 7051431"/>
                  <a:gd name="connsiteY11" fmla="*/ 1028700 h 3006969"/>
                  <a:gd name="connsiteX12" fmla="*/ 5556738 w 7051431"/>
                  <a:gd name="connsiteY12" fmla="*/ 694592 h 3006969"/>
                  <a:gd name="connsiteX13" fmla="*/ 6093069 w 7051431"/>
                  <a:gd name="connsiteY13" fmla="*/ 439615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393831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853354 w 7051431"/>
                  <a:gd name="connsiteY11" fmla="*/ 1028700 h 3006969"/>
                  <a:gd name="connsiteX12" fmla="*/ 5618284 w 7051431"/>
                  <a:gd name="connsiteY12" fmla="*/ 641838 h 3006969"/>
                  <a:gd name="connsiteX13" fmla="*/ 6093069 w 7051431"/>
                  <a:gd name="connsiteY13" fmla="*/ 439615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393831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853354 w 7051431"/>
                  <a:gd name="connsiteY11" fmla="*/ 1028700 h 3006969"/>
                  <a:gd name="connsiteX12" fmla="*/ 5618284 w 7051431"/>
                  <a:gd name="connsiteY12" fmla="*/ 641838 h 3006969"/>
                  <a:gd name="connsiteX13" fmla="*/ 5987561 w 7051431"/>
                  <a:gd name="connsiteY13" fmla="*/ 501162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  <a:gd name="connsiteX0" fmla="*/ 0 w 7051431"/>
                  <a:gd name="connsiteY0" fmla="*/ 3006969 h 3006969"/>
                  <a:gd name="connsiteX1" fmla="*/ 175846 w 7051431"/>
                  <a:gd name="connsiteY1" fmla="*/ 2883877 h 3006969"/>
                  <a:gd name="connsiteX2" fmla="*/ 430823 w 7051431"/>
                  <a:gd name="connsiteY2" fmla="*/ 2839915 h 3006969"/>
                  <a:gd name="connsiteX3" fmla="*/ 1151792 w 7051431"/>
                  <a:gd name="connsiteY3" fmla="*/ 2523392 h 3006969"/>
                  <a:gd name="connsiteX4" fmla="*/ 1380392 w 7051431"/>
                  <a:gd name="connsiteY4" fmla="*/ 2532185 h 3006969"/>
                  <a:gd name="connsiteX5" fmla="*/ 1538654 w 7051431"/>
                  <a:gd name="connsiteY5" fmla="*/ 2382715 h 3006969"/>
                  <a:gd name="connsiteX6" fmla="*/ 2778369 w 7051431"/>
                  <a:gd name="connsiteY6" fmla="*/ 1855177 h 3006969"/>
                  <a:gd name="connsiteX7" fmla="*/ 3086100 w 7051431"/>
                  <a:gd name="connsiteY7" fmla="*/ 1573823 h 3006969"/>
                  <a:gd name="connsiteX8" fmla="*/ 3393831 w 7051431"/>
                  <a:gd name="connsiteY8" fmla="*/ 1591408 h 3006969"/>
                  <a:gd name="connsiteX9" fmla="*/ 3965331 w 7051431"/>
                  <a:gd name="connsiteY9" fmla="*/ 1380392 h 3006969"/>
                  <a:gd name="connsiteX10" fmla="*/ 4668715 w 7051431"/>
                  <a:gd name="connsiteY10" fmla="*/ 1846385 h 3006969"/>
                  <a:gd name="connsiteX11" fmla="*/ 4853354 w 7051431"/>
                  <a:gd name="connsiteY11" fmla="*/ 1028700 h 3006969"/>
                  <a:gd name="connsiteX12" fmla="*/ 5618284 w 7051431"/>
                  <a:gd name="connsiteY12" fmla="*/ 641838 h 3006969"/>
                  <a:gd name="connsiteX13" fmla="*/ 5987561 w 7051431"/>
                  <a:gd name="connsiteY13" fmla="*/ 501162 h 3006969"/>
                  <a:gd name="connsiteX14" fmla="*/ 6137031 w 7051431"/>
                  <a:gd name="connsiteY14" fmla="*/ 202223 h 3006969"/>
                  <a:gd name="connsiteX15" fmla="*/ 6392008 w 7051431"/>
                  <a:gd name="connsiteY15" fmla="*/ 290146 h 3006969"/>
                  <a:gd name="connsiteX16" fmla="*/ 7051431 w 7051431"/>
                  <a:gd name="connsiteY16" fmla="*/ 0 h 3006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51431" h="3006969">
                    <a:moveTo>
                      <a:pt x="0" y="3006969"/>
                    </a:moveTo>
                    <a:cubicBezTo>
                      <a:pt x="52021" y="2959344"/>
                      <a:pt x="104042" y="2911719"/>
                      <a:pt x="175846" y="2883877"/>
                    </a:cubicBezTo>
                    <a:cubicBezTo>
                      <a:pt x="247650" y="2856035"/>
                      <a:pt x="268165" y="2899996"/>
                      <a:pt x="430823" y="2839915"/>
                    </a:cubicBezTo>
                    <a:cubicBezTo>
                      <a:pt x="593481" y="2779834"/>
                      <a:pt x="993531" y="2574680"/>
                      <a:pt x="1151792" y="2523392"/>
                    </a:cubicBezTo>
                    <a:cubicBezTo>
                      <a:pt x="1310054" y="2472104"/>
                      <a:pt x="1315915" y="2555631"/>
                      <a:pt x="1380392" y="2532185"/>
                    </a:cubicBezTo>
                    <a:cubicBezTo>
                      <a:pt x="1444869" y="2508739"/>
                      <a:pt x="1305658" y="2495550"/>
                      <a:pt x="1538654" y="2382715"/>
                    </a:cubicBezTo>
                    <a:cubicBezTo>
                      <a:pt x="1771650" y="2269880"/>
                      <a:pt x="2520461" y="1989992"/>
                      <a:pt x="2778369" y="1855177"/>
                    </a:cubicBezTo>
                    <a:cubicBezTo>
                      <a:pt x="3036277" y="1720362"/>
                      <a:pt x="2983523" y="1617785"/>
                      <a:pt x="3086100" y="1573823"/>
                    </a:cubicBezTo>
                    <a:cubicBezTo>
                      <a:pt x="3188677" y="1529862"/>
                      <a:pt x="3247293" y="1623646"/>
                      <a:pt x="3393831" y="1591408"/>
                    </a:cubicBezTo>
                    <a:cubicBezTo>
                      <a:pt x="3540369" y="1559170"/>
                      <a:pt x="3752850" y="1337896"/>
                      <a:pt x="3965331" y="1380392"/>
                    </a:cubicBezTo>
                    <a:cubicBezTo>
                      <a:pt x="4177812" y="1422888"/>
                      <a:pt x="4520711" y="1905000"/>
                      <a:pt x="4668715" y="1846385"/>
                    </a:cubicBezTo>
                    <a:cubicBezTo>
                      <a:pt x="4816719" y="1787770"/>
                      <a:pt x="4695092" y="1229458"/>
                      <a:pt x="4853354" y="1028700"/>
                    </a:cubicBezTo>
                    <a:cubicBezTo>
                      <a:pt x="5011616" y="827942"/>
                      <a:pt x="5429250" y="729761"/>
                      <a:pt x="5618284" y="641838"/>
                    </a:cubicBezTo>
                    <a:cubicBezTo>
                      <a:pt x="5807318" y="553915"/>
                      <a:pt x="5865934" y="556846"/>
                      <a:pt x="5987561" y="501162"/>
                    </a:cubicBezTo>
                    <a:cubicBezTo>
                      <a:pt x="6109188" y="445478"/>
                      <a:pt x="6069623" y="237392"/>
                      <a:pt x="6137031" y="202223"/>
                    </a:cubicBezTo>
                    <a:cubicBezTo>
                      <a:pt x="6204439" y="167054"/>
                      <a:pt x="6239608" y="323850"/>
                      <a:pt x="6392008" y="290146"/>
                    </a:cubicBezTo>
                    <a:cubicBezTo>
                      <a:pt x="6544408" y="256442"/>
                      <a:pt x="6797919" y="128221"/>
                      <a:pt x="7051431" y="0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ＭＳ Ｐゴシック" charset="0"/>
                </a:endParaRPr>
              </a:p>
            </p:txBody>
          </p:sp>
        </p:grp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8FE064B-6B6C-415D-B0A6-AFCA49541BAD}"/>
              </a:ext>
            </a:extLst>
          </p:cNvPr>
          <p:cNvCxnSpPr>
            <a:cxnSpLocks/>
          </p:cNvCxnSpPr>
          <p:nvPr/>
        </p:nvCxnSpPr>
        <p:spPr bwMode="auto">
          <a:xfrm>
            <a:off x="9960782" y="2668524"/>
            <a:ext cx="1" cy="55523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9051C3-1F77-4603-BC71-F6A6A075BF75}"/>
              </a:ext>
            </a:extLst>
          </p:cNvPr>
          <p:cNvCxnSpPr>
            <a:cxnSpLocks/>
          </p:cNvCxnSpPr>
          <p:nvPr/>
        </p:nvCxnSpPr>
        <p:spPr bwMode="auto">
          <a:xfrm>
            <a:off x="9960782" y="4839157"/>
            <a:ext cx="1" cy="55523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2406523-870A-46EA-88E6-D173161FF54D}"/>
              </a:ext>
            </a:extLst>
          </p:cNvPr>
          <p:cNvSpPr txBox="1"/>
          <p:nvPr/>
        </p:nvSpPr>
        <p:spPr>
          <a:xfrm>
            <a:off x="8305804" y="5643585"/>
            <a:ext cx="365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No trend spatial estimates (above) and with trend and residual spatial estimates (below).</a:t>
            </a:r>
            <a:endParaRPr lang="en-US" sz="1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E9FBEBE-5412-411A-A969-6DC49327031F}"/>
                  </a:ext>
                </a:extLst>
              </p:cNvPr>
              <p:cNvSpPr/>
              <p:nvPr/>
            </p:nvSpPr>
            <p:spPr>
              <a:xfrm>
                <a:off x="916186" y="4288269"/>
                <a:ext cx="3058914" cy="4579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E9FBEBE-5412-411A-A969-6DC4932703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186" y="4288269"/>
                <a:ext cx="3058914" cy="45794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Pie 6">
            <a:extLst>
              <a:ext uri="{FF2B5EF4-FFF2-40B4-BE49-F238E27FC236}">
                <a16:creationId xmlns:a16="http://schemas.microsoft.com/office/drawing/2014/main" id="{8D360D98-D09A-476F-A8EA-5238D285D188}"/>
              </a:ext>
            </a:extLst>
          </p:cNvPr>
          <p:cNvSpPr/>
          <p:nvPr/>
        </p:nvSpPr>
        <p:spPr bwMode="auto">
          <a:xfrm>
            <a:off x="4442032" y="4371552"/>
            <a:ext cx="1447800" cy="1447800"/>
          </a:xfrm>
          <a:prstGeom prst="pie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5" name="Pie 34">
            <a:extLst>
              <a:ext uri="{FF2B5EF4-FFF2-40B4-BE49-F238E27FC236}">
                <a16:creationId xmlns:a16="http://schemas.microsoft.com/office/drawing/2014/main" id="{736F88E6-6F89-4AF8-B547-FA43C069E82B}"/>
              </a:ext>
            </a:extLst>
          </p:cNvPr>
          <p:cNvSpPr/>
          <p:nvPr/>
        </p:nvSpPr>
        <p:spPr bwMode="auto">
          <a:xfrm>
            <a:off x="4518232" y="4294005"/>
            <a:ext cx="1447800" cy="1447800"/>
          </a:xfrm>
          <a:prstGeom prst="pie">
            <a:avLst>
              <a:gd name="adj1" fmla="val 16220836"/>
              <a:gd name="adj2" fmla="val 77945"/>
            </a:avLst>
          </a:prstGeom>
          <a:solidFill>
            <a:srgbClr val="92D05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6DD9EF-C8A5-4849-9D31-27E4D66FA747}"/>
              </a:ext>
            </a:extLst>
          </p:cNvPr>
          <p:cNvSpPr txBox="1"/>
          <p:nvPr/>
        </p:nvSpPr>
        <p:spPr>
          <a:xfrm>
            <a:off x="4610839" y="5045176"/>
            <a:ext cx="9316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/>
              <a:t>Unknown</a:t>
            </a:r>
          </a:p>
          <a:p>
            <a:r>
              <a:rPr lang="en-US" sz="1400" b="0"/>
              <a:t>Residual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719DADD-5ACE-46B8-8AA9-95AD5E271242}"/>
              </a:ext>
            </a:extLst>
          </p:cNvPr>
          <p:cNvSpPr txBox="1"/>
          <p:nvPr/>
        </p:nvSpPr>
        <p:spPr>
          <a:xfrm>
            <a:off x="5204032" y="4501596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/>
              <a:t>Known</a:t>
            </a:r>
          </a:p>
          <a:p>
            <a:r>
              <a:rPr lang="en-US" sz="1400" b="0"/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97312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Well Data Vertical Trends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ED9D6AB-7479-4633-99EF-510EA5AA3197}"/>
              </a:ext>
            </a:extLst>
          </p:cNvPr>
          <p:cNvSpPr txBox="1">
            <a:spLocks/>
          </p:cNvSpPr>
          <p:nvPr/>
        </p:nvSpPr>
        <p:spPr>
          <a:xfrm>
            <a:off x="470339" y="2125475"/>
            <a:ext cx="4366581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Trends in our data?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consistent gamma ray with depth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significant increase in fraction of shale with depth</a:t>
            </a:r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5205724" y="5983397"/>
            <a:ext cx="6701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Well vertical trends by total vertical depth, P40-P60 (orange), P25-P75 (yellow), P10-P90 (grey).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02464-EA92-4F95-9A85-4A0060A4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02" y="1038950"/>
            <a:ext cx="6818944" cy="4872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26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4360561" cy="648111"/>
          </a:xfrm>
        </p:spPr>
        <p:txBody>
          <a:bodyPr/>
          <a:lstStyle/>
          <a:p>
            <a:r>
              <a:rPr lang="en-US"/>
              <a:t>Seismic Data Vertical Trends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5028239" y="6181300"/>
            <a:ext cx="7241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Seismic data vertical </a:t>
            </a:r>
            <a:r>
              <a:rPr lang="en-US" sz="1200" b="0" dirty="0"/>
              <a:t>trends by total vertical depth, P40-P60 (orange), P25-P75 (yellow), P10-P90 (grey).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21A60-4E8B-4237-902D-234D55461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71" y="0"/>
            <a:ext cx="6791222" cy="6206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C50DA3-B382-4935-8BFC-B47CE5444EF1}"/>
              </a:ext>
            </a:extLst>
          </p:cNvPr>
          <p:cNvSpPr txBox="1">
            <a:spLocks/>
          </p:cNvSpPr>
          <p:nvPr/>
        </p:nvSpPr>
        <p:spPr>
          <a:xfrm>
            <a:off x="470339" y="2125475"/>
            <a:ext cx="4366581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Trends in our data?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increasing relative acoustic impedance dispersion with depth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significant increase in parallel bed indicator, average and dispersion with depth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9655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0051" y="6403791"/>
            <a:ext cx="5008262" cy="214805"/>
          </a:xfrm>
        </p:spPr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844" y="6416491"/>
            <a:ext cx="421983" cy="214804"/>
          </a:xfrm>
        </p:spPr>
        <p:txBody>
          <a:bodyPr/>
          <a:lstStyle/>
          <a:p>
            <a:fld id="{5CFA18E4-D58E-4B28-B105-28D9665A8EB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Feature Spatial Trend Models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56038" y="3462457"/>
            <a:ext cx="5143062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smooth trend model with Gaussian kernel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0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kernel size tuned by analysis of variance with decomposition/additivity of variance between trend and residual</a:t>
            </a: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2417262" y="2999321"/>
            <a:ext cx="7128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Example blocked seismic attribute, seismic attribute trend model and seismic attribute residual model.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B858E6-1C21-4804-8FBC-D66454ED4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4" y="1096053"/>
            <a:ext cx="11632098" cy="18415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54F1EA-B214-441B-BC70-009687429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655" y="4230207"/>
            <a:ext cx="5716007" cy="20526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F16949-99AB-483E-BB08-C4074BE60E2A}"/>
              </a:ext>
            </a:extLst>
          </p:cNvPr>
          <p:cNvSpPr txBox="1"/>
          <p:nvPr/>
        </p:nvSpPr>
        <p:spPr>
          <a:xfrm>
            <a:off x="1589950" y="5747267"/>
            <a:ext cx="4118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/>
              <a:t>Trend model checks, original, trend and residual variograms (left) and variance decomposition (right).</a:t>
            </a:r>
          </a:p>
        </p:txBody>
      </p:sp>
    </p:spTree>
    <p:extLst>
      <p:ext uri="{BB962C8B-B14F-4D97-AF65-F5344CB8AC3E}">
        <p14:creationId xmlns:p14="http://schemas.microsoft.com/office/powerpoint/2010/main" val="3116823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0051" y="6403791"/>
            <a:ext cx="5008262" cy="214805"/>
          </a:xfrm>
        </p:spPr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844" y="6416491"/>
            <a:ext cx="421983" cy="214804"/>
          </a:xfrm>
        </p:spPr>
        <p:txBody>
          <a:bodyPr/>
          <a:lstStyle/>
          <a:p>
            <a:fld id="{5CFA18E4-D58E-4B28-B105-28D9665A8EB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Geostatistical Spatial Estimation</a:t>
            </a:r>
            <a:endParaRPr lang="en-US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A105FE8-27E8-48F3-BBE4-895806FFE67E}"/>
              </a:ext>
            </a:extLst>
          </p:cNvPr>
          <p:cNvSpPr txBox="1">
            <a:spLocks/>
          </p:cNvSpPr>
          <p:nvPr/>
        </p:nvSpPr>
        <p:spPr>
          <a:xfrm>
            <a:off x="567039" y="1561096"/>
            <a:ext cx="4261343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Building spatial models?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kriging integrates local information, spatial continuity from the variogram, data redundancy and closeness.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provides a measure of estimation uncertainty, known as the estimation or kriging variance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9051C3-1F77-4603-BC71-F6A6A075BF75}"/>
              </a:ext>
            </a:extLst>
          </p:cNvPr>
          <p:cNvCxnSpPr>
            <a:cxnSpLocks/>
          </p:cNvCxnSpPr>
          <p:nvPr/>
        </p:nvCxnSpPr>
        <p:spPr bwMode="auto">
          <a:xfrm>
            <a:off x="10456082" y="4432757"/>
            <a:ext cx="1" cy="55523"/>
          </a:xfrm>
          <a:prstGeom prst="line">
            <a:avLst/>
          </a:prstGeom>
          <a:noFill/>
          <a:ln>
            <a:solidFill>
              <a:srgbClr val="FF0000"/>
            </a:solidFill>
            <a:prstDash val="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2406523-870A-46EA-88E6-D173161FF54D}"/>
              </a:ext>
            </a:extLst>
          </p:cNvPr>
          <p:cNvSpPr txBox="1"/>
          <p:nvPr/>
        </p:nvSpPr>
        <p:spPr>
          <a:xfrm>
            <a:off x="5867406" y="4612317"/>
            <a:ext cx="5849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Illustration of the simple kriging system of equations with spatial continuity from the variogram, data redundancy and closeness.</a:t>
            </a:r>
            <a:endParaRPr lang="en-US" sz="1200" b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094338-DB4F-4828-A25F-0BC033C2B464}"/>
              </a:ext>
            </a:extLst>
          </p:cNvPr>
          <p:cNvGrpSpPr/>
          <p:nvPr/>
        </p:nvGrpSpPr>
        <p:grpSpPr>
          <a:xfrm>
            <a:off x="5006282" y="2101620"/>
            <a:ext cx="7098494" cy="2161951"/>
            <a:chOff x="6096000" y="1898421"/>
            <a:chExt cx="5440848" cy="165709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8FE064B-6B6C-415D-B0A6-AFCA49541BA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9960782" y="2668524"/>
              <a:ext cx="1" cy="55523"/>
            </a:xfrm>
            <a:prstGeom prst="line">
              <a:avLst/>
            </a:prstGeom>
            <a:noFill/>
            <a:ln>
              <a:solidFill>
                <a:srgbClr val="FF0000"/>
              </a:solidFill>
              <a:prstDash val="dash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5FB88FB-9D5C-481C-AD12-20F22E6F00AD}"/>
                </a:ext>
              </a:extLst>
            </p:cNvPr>
            <p:cNvSpPr txBox="1"/>
            <p:nvPr/>
          </p:nvSpPr>
          <p:spPr>
            <a:xfrm>
              <a:off x="7772140" y="3186179"/>
              <a:ext cx="149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redundancy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BDCC066-9B67-4287-A7A2-9B2EA31260DC}"/>
                </a:ext>
              </a:extLst>
            </p:cNvPr>
            <p:cNvSpPr txBox="1"/>
            <p:nvPr/>
          </p:nvSpPr>
          <p:spPr>
            <a:xfrm>
              <a:off x="9951048" y="3186177"/>
              <a:ext cx="130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closeness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183D6C-61FC-444A-8459-B358D44C8F21}"/>
                    </a:ext>
                  </a:extLst>
                </p:cNvPr>
                <p:cNvSpPr txBox="1"/>
                <p:nvPr/>
              </p:nvSpPr>
              <p:spPr>
                <a:xfrm>
                  <a:off x="6096000" y="1898421"/>
                  <a:ext cx="5440848" cy="8803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𝟑</m:t>
                                          </m:r>
                                        </m:sub>
                                      </m:s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A4183D6C-61FC-444A-8459-B358D44C8F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1898421"/>
                  <a:ext cx="5440848" cy="88036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Right Brace 70">
              <a:extLst>
                <a:ext uri="{FF2B5EF4-FFF2-40B4-BE49-F238E27FC236}">
                  <a16:creationId xmlns:a16="http://schemas.microsoft.com/office/drawing/2014/main" id="{B558376D-BD3B-4346-B8FD-55F3EE70BF74}"/>
                </a:ext>
              </a:extLst>
            </p:cNvPr>
            <p:cNvSpPr/>
            <p:nvPr/>
          </p:nvSpPr>
          <p:spPr bwMode="auto">
            <a:xfrm rot="5400000">
              <a:off x="8143541" y="1573419"/>
              <a:ext cx="369150" cy="2871613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72" name="Right Brace 71">
              <a:extLst>
                <a:ext uri="{FF2B5EF4-FFF2-40B4-BE49-F238E27FC236}">
                  <a16:creationId xmlns:a16="http://schemas.microsoft.com/office/drawing/2014/main" id="{190D2DFA-8122-4053-944E-345B22AE23DE}"/>
                </a:ext>
              </a:extLst>
            </p:cNvPr>
            <p:cNvSpPr/>
            <p:nvPr/>
          </p:nvSpPr>
          <p:spPr bwMode="auto">
            <a:xfrm rot="5400000">
              <a:off x="10205196" y="2647293"/>
              <a:ext cx="369150" cy="714631"/>
            </a:xfrm>
            <a:prstGeom prst="rightBrace">
              <a:avLst/>
            </a:prstGeom>
            <a:noFill/>
            <a:ln w="19050">
              <a:solidFill>
                <a:srgbClr val="FF0000"/>
              </a:solidFill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921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Seismic Feature Spatial Models with Uncertainty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56038" y="4994180"/>
            <a:ext cx="9289482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simple kriging of residual plus deterministic trend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kriging estimates and kriging estimation variance for each seismic feature</a:t>
            </a: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2560416" y="4383985"/>
            <a:ext cx="7071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Example blocked </a:t>
            </a:r>
            <a:r>
              <a:rPr lang="en-US" sz="1200" b="0"/>
              <a:t>seismic attribute spatial estimates (left) and estimation variance, uncertainty (right).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83362A-C49D-42BA-AE1A-45C72EEE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74" y="1313767"/>
            <a:ext cx="10147252" cy="29124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06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Well and Seismic Data Integration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46534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linear, nonlinear, multimodal, homoscedastic, and heteroscedastic behaviors 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variability over net pay thickness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1667963" y="5805186"/>
            <a:ext cx="4008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/>
              <a:t>Well and seismic features combined in a matrix scatter plot grouped by net pay thickness.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E5AB61-C451-4847-9615-899A5CBD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487" y="0"/>
            <a:ext cx="6446144" cy="6403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97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4360561" cy="648111"/>
          </a:xfrm>
        </p:spPr>
        <p:txBody>
          <a:bodyPr/>
          <a:lstStyle/>
          <a:p>
            <a:r>
              <a:rPr lang="en-US"/>
              <a:t>Relationships Between Seismic Attributes and Total Pay Sand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5130435" y="6181300"/>
            <a:ext cx="6888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Seismic data relationship with total pay sand, </a:t>
            </a:r>
            <a:r>
              <a:rPr lang="en-US" sz="1200" b="0" dirty="0"/>
              <a:t>P40-P60 (orange), P25-P75 (yellow), P10-P90 (grey).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C50DA3-B382-4935-8BFC-B47CE5444EF1}"/>
              </a:ext>
            </a:extLst>
          </p:cNvPr>
          <p:cNvSpPr txBox="1">
            <a:spLocks/>
          </p:cNvSpPr>
          <p:nvPr/>
        </p:nvSpPr>
        <p:spPr>
          <a:xfrm>
            <a:off x="470339" y="2125475"/>
            <a:ext cx="4366581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increasing relative acoustic impedance RMS with increase in effective porosity.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BBB833-96C1-46B8-BDA6-F2462BEB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6635" y="387521"/>
            <a:ext cx="6357155" cy="5756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8759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11285978" cy="4487818"/>
          </a:xfrm>
        </p:spPr>
        <p:txBody>
          <a:bodyPr/>
          <a:lstStyle/>
          <a:p>
            <a:r>
              <a:rPr lang="en-US" sz="1800"/>
              <a:t>Robust Data Analytics and Machine Learning Workflow for Basin-Scale Carbon Storage Potential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Challenges:</a:t>
            </a:r>
          </a:p>
          <a:p>
            <a:endParaRPr lang="en-US" sz="1800"/>
          </a:p>
          <a:p>
            <a:r>
              <a:rPr lang="en-US" sz="1800"/>
              <a:t>Combining multiple data sources?</a:t>
            </a:r>
          </a:p>
          <a:p>
            <a:endParaRPr lang="en-US" sz="1800"/>
          </a:p>
          <a:p>
            <a:r>
              <a:rPr lang="en-US" sz="1800"/>
              <a:t>What matters?</a:t>
            </a:r>
          </a:p>
          <a:p>
            <a:endParaRPr lang="en-US" sz="1800"/>
          </a:p>
          <a:p>
            <a:r>
              <a:rPr lang="en-US" sz="1800"/>
              <a:t>Consistent mapping of CS potential?</a:t>
            </a:r>
          </a:p>
          <a:p>
            <a:endParaRPr lang="en-US" sz="1800"/>
          </a:p>
          <a:p>
            <a:pPr marL="0" indent="0" algn="ctr">
              <a:buNone/>
            </a:pPr>
            <a:r>
              <a:rPr lang="en-US" sz="1800" i="1"/>
              <a:t>Improved data analytics for new insights and optimum development.</a:t>
            </a:r>
            <a:endParaRPr lang="en-US" sz="1800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60484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4360561" cy="648111"/>
          </a:xfrm>
        </p:spPr>
        <p:txBody>
          <a:bodyPr/>
          <a:lstStyle/>
          <a:p>
            <a:r>
              <a:rPr lang="en-US"/>
              <a:t>Relationships Between Seismic Attributes and Imputed Effective Porosity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6A04D-4E10-4626-8267-EC5A9860A9FB}"/>
              </a:ext>
            </a:extLst>
          </p:cNvPr>
          <p:cNvSpPr txBox="1"/>
          <p:nvPr/>
        </p:nvSpPr>
        <p:spPr>
          <a:xfrm>
            <a:off x="5028239" y="6181300"/>
            <a:ext cx="704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Seismic data relationship with effective porosity, </a:t>
            </a:r>
            <a:r>
              <a:rPr lang="en-US" sz="1200" b="0" dirty="0"/>
              <a:t>P40-P60 (orange), P25-P75 (yellow), P10-P90 (grey).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DC50DA3-B382-4935-8BFC-B47CE5444EF1}"/>
              </a:ext>
            </a:extLst>
          </p:cNvPr>
          <p:cNvSpPr txBox="1">
            <a:spLocks/>
          </p:cNvSpPr>
          <p:nvPr/>
        </p:nvSpPr>
        <p:spPr>
          <a:xfrm>
            <a:off x="470339" y="2125475"/>
            <a:ext cx="4366581" cy="1118255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increasing amplitude RMS, envelope RMS, relative acoustic impedance RMS with increase in effective porosity.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40C01-A4C1-4BBC-A20F-228FCA1B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50" y="312519"/>
            <a:ext cx="6292253" cy="57727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1318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Well and Seismic Data Integration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39168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What features are most important?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similar conditional P25, P50 and P75 for each seismic feature for low and high total sand thickness.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significant changes over the tails of the feature distributions.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4912031" y="5987563"/>
            <a:ext cx="647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Violin plot of seismic engineered features to pay total sand thickness and effective porosity.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7CA2FA-ECAB-49B8-A239-30CCDD01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594" y="1192267"/>
            <a:ext cx="6251613" cy="4669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2020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Feature Importance by Variance Inflation Factor 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39168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variance inflation factor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assumes linear, only account for redundancy between predictor features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finds the most linearly unique feature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4904413" y="4562731"/>
            <a:ext cx="647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Engineering seismic feature ranking by variance inflation factor.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1DFF90-C485-4973-9A79-F3E382C2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668" y="1286131"/>
            <a:ext cx="7134225" cy="3086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Feature Importance by Mutual Information 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39168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mutual information between each seismic engineered featured and total sand thickness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no linear assumption, only accounts for the pairwise relationship between the predictor and the response feature.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finds the feature with the most information shared with the response feature.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4904413" y="4562731"/>
            <a:ext cx="647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Engineering seismic feature ranking by bivariate pairwise mutual information.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DA50DD-A19B-4FDA-A8C9-746AC7E6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706" y="1436309"/>
            <a:ext cx="7296150" cy="30575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50858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Feature Importance by Delta Mutual Information Quotient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39168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change in mutual information quotient by adding each predictor feature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accounts for information shared between predictor features (redundancy) and between the predictor feature and the response feature (relevance)</a:t>
            </a:r>
          </a:p>
          <a:p>
            <a:pPr marL="169863" lvl="1" indent="0">
              <a:buNone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no linear assumption, and accounts for relevance and redundancy.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4904413" y="6126792"/>
            <a:ext cx="6472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Engineering seismic feature ranking by delta mutual information quotent.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71FC6D-6DB1-4892-9E2D-386C46D6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653" y="1111549"/>
            <a:ext cx="6619217" cy="49261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Feature Importance Comparison 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388400" y="1565180"/>
            <a:ext cx="3916899" cy="1395254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863" lvl="1" indent="0">
              <a:buNone/>
            </a:pPr>
            <a:r>
              <a:rPr lang="en-US" sz="1800"/>
              <a:t>Impact of new metrics?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useful to compare the engineered seismic feature ranks from various metrics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for example comparison of correlation coefficient and rank correlation coefficient indicates issues with outliers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high variance inflation factor and low mutual information may indicate issues with the linear assumption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800"/>
          </a:p>
          <a:p>
            <a:pPr lvl="1">
              <a:buFont typeface="Wingdings" panose="05000000000000000000" pitchFamily="2" charset="2"/>
              <a:buChar char="§"/>
            </a:pPr>
            <a:endParaRPr lang="en-US"/>
          </a:p>
          <a:p>
            <a:pPr lvl="2">
              <a:buFont typeface="Wingdings" panose="05000000000000000000" pitchFamily="2" charset="2"/>
              <a:buChar char="§"/>
            </a:pP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5810250" y="5807331"/>
            <a:ext cx="5221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Comparison of engineering seismic feature ranks by variance inflation factor and delta mutual information quotient (1 – lowest, n – highest rank).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1E476-0B3A-4957-AAED-E3A1C73DB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650" y="1114433"/>
            <a:ext cx="4616450" cy="46291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3530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Multivariate Engineered Seismic Feature Machine Learning-based Model 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278937" y="5706164"/>
            <a:ext cx="10681163" cy="912431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machine learning-based model supported by geostatistical analysis, scale, and uncertainty, spatial estimation with uncertainty of engineered seismic features.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860425" y="5061072"/>
            <a:ext cx="1019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Predicted total sand with multivariate engineered seismic feature machine learning-based model. 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78EFF6-6DDA-4ACA-A99A-F68B78E1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97" y="1226820"/>
            <a:ext cx="9079151" cy="369760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706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/>
              <a:t>Multivariate Engineered Seismic Feature Machine Learning-based Model 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D1350C-FA37-4A81-A480-9F72A554F674}"/>
              </a:ext>
            </a:extLst>
          </p:cNvPr>
          <p:cNvSpPr txBox="1">
            <a:spLocks/>
          </p:cNvSpPr>
          <p:nvPr/>
        </p:nvSpPr>
        <p:spPr>
          <a:xfrm>
            <a:off x="278937" y="5706164"/>
            <a:ext cx="10681163" cy="912431"/>
          </a:xfrm>
          <a:prstGeom prst="rect">
            <a:avLst/>
          </a:prstGeom>
        </p:spPr>
        <p:txBody>
          <a:bodyPr/>
          <a:lstStyle>
            <a:lvl1pPr marL="169863" indent="-169863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1313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7525" indent="-1762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388" indent="-1698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701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sz="1800"/>
              <a:t>machine learning-based model supported by geostatistical analysis, scale, and uncertainty, spatial estimation with uncertainty of engineered seismic features.</a:t>
            </a:r>
            <a:endParaRPr lang="en-US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196AF-1040-4B07-B791-598C36940B62}"/>
              </a:ext>
            </a:extLst>
          </p:cNvPr>
          <p:cNvSpPr txBox="1"/>
          <p:nvPr/>
        </p:nvSpPr>
        <p:spPr>
          <a:xfrm>
            <a:off x="860425" y="5061072"/>
            <a:ext cx="10191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/>
              <a:t>Predicted total sand with multivariate engineered seismic feature machine learning-based model. </a:t>
            </a:r>
            <a:endParaRPr lang="en-US" sz="1200" b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CF8DF0-B675-4C97-8DB3-00313D382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9" t="5172" b="4474"/>
          <a:stretch/>
        </p:blipFill>
        <p:spPr>
          <a:xfrm>
            <a:off x="1188720" y="1272541"/>
            <a:ext cx="8973638" cy="36576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6380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3D8B2-EE43-B3BD-6BED-D0F8028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A9FE9-8F21-694B-6ADF-DA8548BF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323946-1394-7C79-7530-B4F0C0E6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087" y="1450303"/>
            <a:ext cx="5737826" cy="3957394"/>
          </a:xfrm>
        </p:spPr>
        <p:txBody>
          <a:bodyPr anchor="ctr" anchorCtr="0"/>
          <a:lstStyle/>
          <a:p>
            <a:pPr algn="ctr"/>
            <a:r>
              <a:rPr lang="en-US" sz="6000" dirty="0"/>
              <a:t>Thank you!</a:t>
            </a:r>
            <a:br>
              <a:rPr lang="en-US" sz="6000" dirty="0"/>
            </a:br>
            <a:r>
              <a:rPr lang="en-US" sz="54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Any Questions?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603012" cy="4487818"/>
          </a:xfrm>
        </p:spPr>
        <p:txBody>
          <a:bodyPr/>
          <a:lstStyle/>
          <a:p>
            <a:r>
              <a:rPr lang="en-US" sz="1800"/>
              <a:t>operational decisions required for CCUS potential assessment are improved with robust use of data analytics to address the challenges of multiscale, incomplete, biased, or uncertain data</a:t>
            </a:r>
          </a:p>
          <a:p>
            <a:endParaRPr lang="en-US" sz="1800"/>
          </a:p>
          <a:p>
            <a:r>
              <a:rPr lang="en-US" sz="1800"/>
              <a:t>integration of robust spatial data analytics, geostatistics and machine learning to support carbon storage potential in the Middle Miocene Gulf of Mexico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4090419" cy="1052409"/>
          </a:xfrm>
        </p:spPr>
        <p:txBody>
          <a:bodyPr/>
          <a:lstStyle/>
          <a:p>
            <a:r>
              <a:rPr lang="en-US" sz="1800"/>
              <a:t> evaluation of available data coverage and missing information.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 of All Available Well Data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7D92BF-31A9-4662-89DF-134AAE165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906" y="265042"/>
            <a:ext cx="4900119" cy="572556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7880656" y="6047793"/>
            <a:ext cx="2493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Well data completeness heatmap.</a:t>
            </a:r>
            <a:endParaRPr lang="en-US" sz="12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117864" y="5971728"/>
            <a:ext cx="298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Well data missing data correlation matrix.</a:t>
            </a:r>
            <a:endParaRPr lang="en-US" sz="12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09313A-FCA3-40FA-BA06-1F2865566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85" y="2156608"/>
            <a:ext cx="4285795" cy="37638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5481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/>
              <a:t>spontaneous potential (SP) well log depth trend model and calculation of a stationary residual to inform gamma ray (GR)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Gamma Ray Imputation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938402" y="5522623"/>
            <a:ext cx="108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Conditional distributions for spontaneous potential vs. depth (left), model of expected SP as a function of depth (center), residual spontaneous potential (right).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6A6A6-8810-4973-A8AB-AD639EB65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176"/>
            <a:ext cx="12192000" cy="336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4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/>
              <a:t>spontaneous potential (SP) residual does not have a significant relationship with gamma ray, not currently suitable for imputation.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Gamma Ray Imputation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3317898" y="6068200"/>
            <a:ext cx="524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Conditional distributions for gamma ray vs. spontaneous potential residual.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545EB9-BB25-4317-AB22-8B0AD675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692" y="2642912"/>
            <a:ext cx="4281443" cy="338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/>
              <a:t>evaluated the relationship between collocated porosity measures, neutron, density and effective.</a:t>
            </a:r>
          </a:p>
          <a:p>
            <a:r>
              <a:rPr lang="en-US" sz="1800"/>
              <a:t>indicates an opportunity to apply density and neutron porosity (with greater coverage) to impute missing effective porosity.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Porosity Imputation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3078616" y="5617771"/>
            <a:ext cx="6731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Conditional distributions for the combinations of porosity meatures indicating strong relationships.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AD3FD-E7AD-47D5-8074-B620025F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66" y="2454372"/>
            <a:ext cx="10773678" cy="309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7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/>
              <a:t>evaluated the relationship between collocated porosity measures, neutron, density and effective.</a:t>
            </a:r>
          </a:p>
          <a:p>
            <a:r>
              <a:rPr lang="en-US" sz="1800"/>
              <a:t>indicates an opportunity to apply density and neutron porosity (with greater coverage) to impute missing effective porosity.</a:t>
            </a:r>
          </a:p>
          <a:p>
            <a:r>
              <a:rPr lang="en-US" sz="1800"/>
              <a:t>fit a random forest imputation model to estimate missing effective porosity with density and neutron porosity. 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Effective Porosity Imputation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460262" y="6130519"/>
            <a:ext cx="92885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Feature importance (left), cross validation (center) and distribution (right) checks for random forest effective porosity imputation model.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D7202B-188B-40FA-875F-CE86869A6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73" y="2937898"/>
            <a:ext cx="6587250" cy="3067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A7A987-5ACD-4B3E-BBC7-A3391ADB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468" y="2937898"/>
            <a:ext cx="3718757" cy="279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95790"/>
      </p:ext>
    </p:extLst>
  </p:cSld>
  <p:clrMapOvr>
    <a:masterClrMapping/>
  </p:clrMapOvr>
</p:sld>
</file>

<file path=ppt/theme/theme1.xml><?xml version="1.0" encoding="utf-8"?>
<a:theme xmlns:a="http://schemas.openxmlformats.org/drawingml/2006/main" name="S-P Global Commodity Insights 2022 16-9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C2C2C2"/>
      </a:accent3>
      <a:accent4>
        <a:srgbClr val="9E8D73"/>
      </a:accent4>
      <a:accent5>
        <a:srgbClr val="C7DAE0"/>
      </a:accent5>
      <a:accent6>
        <a:srgbClr val="EDF86F"/>
      </a:accent6>
      <a:hlink>
        <a:srgbClr val="000000"/>
      </a:hlink>
      <a:folHlink>
        <a:srgbClr val="000000"/>
      </a:folHlink>
    </a:clrScheme>
    <a:fontScheme name="SP Global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S-P Global Commodity Insights Template 2022 16-9.potx" id="{A4C22D44-CA13-4257-8FAB-4839DF63CAB8}" vid="{2A8F8C29-8E05-4EBB-A3F0-FA11DDCA4D85}"/>
    </a:ext>
  </a:extLst>
</a:theme>
</file>

<file path=ppt/theme/theme2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934516007_0722_TS_ENR_IMAGE Tradeshow_SPGI-PPT-16x9</Template>
  <TotalTime>3153</TotalTime>
  <Words>2302</Words>
  <Application>Microsoft Office PowerPoint</Application>
  <PresentationFormat>Widescreen</PresentationFormat>
  <Paragraphs>349</Paragraphs>
  <Slides>38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ＭＳ Ｐゴシック</vt:lpstr>
      <vt:lpstr>Arial</vt:lpstr>
      <vt:lpstr>Cambria Math</vt:lpstr>
      <vt:lpstr>Wingdings</vt:lpstr>
      <vt:lpstr>Wingdings 3</vt:lpstr>
      <vt:lpstr>S-P Global Commodity Insights 2022 16-9 Theme</vt:lpstr>
      <vt:lpstr>IMAGE Tradeshow</vt:lpstr>
      <vt:lpstr>IMAGE Tradeshow</vt:lpstr>
      <vt:lpstr>Agenda</vt:lpstr>
      <vt:lpstr>Opportunities</vt:lpstr>
      <vt:lpstr>Integration of All Available Well Data</vt:lpstr>
      <vt:lpstr>Gamma Ray Imputation</vt:lpstr>
      <vt:lpstr>Gamma Ray Imputation</vt:lpstr>
      <vt:lpstr>Effective Porosity Imputation</vt:lpstr>
      <vt:lpstr>Effective Porosity Imputation</vt:lpstr>
      <vt:lpstr>Well Data Coverage</vt:lpstr>
      <vt:lpstr>Response Features</vt:lpstr>
      <vt:lpstr>Integration of All Available Seismic and Well Data</vt:lpstr>
      <vt:lpstr>Seismic Attribute Calculation</vt:lpstr>
      <vt:lpstr>Seismic Data Integration</vt:lpstr>
      <vt:lpstr>Seismic Data Integration</vt:lpstr>
      <vt:lpstr>Volume Variance Relations</vt:lpstr>
      <vt:lpstr>Seismic Data Integration</vt:lpstr>
      <vt:lpstr>Declustering and Debiasing Spatial Data</vt:lpstr>
      <vt:lpstr>Seismic and Well Data Declustering</vt:lpstr>
      <vt:lpstr>Going Beyond Correlation</vt:lpstr>
      <vt:lpstr>Seismic Data Redundancy</vt:lpstr>
      <vt:lpstr>Deterministic Trends and Stochastic Residuals</vt:lpstr>
      <vt:lpstr>Well Data Vertical Trends</vt:lpstr>
      <vt:lpstr>Seismic Data Vertical Trends</vt:lpstr>
      <vt:lpstr>Seismic Feature Spatial Trend Models</vt:lpstr>
      <vt:lpstr>Geostatistical Spatial Estimation</vt:lpstr>
      <vt:lpstr>Seismic Feature Spatial Models with Uncertainty</vt:lpstr>
      <vt:lpstr>Well and Seismic Data Integration</vt:lpstr>
      <vt:lpstr>Relationships Between Seismic Attributes and Total Pay Sand</vt:lpstr>
      <vt:lpstr>Relationships Between Seismic Attributes and Imputed Effective Porosity</vt:lpstr>
      <vt:lpstr>Well and Seismic Data Integration</vt:lpstr>
      <vt:lpstr>Feature Importance by Variance Inflation Factor </vt:lpstr>
      <vt:lpstr>Feature Importance by Mutual Information </vt:lpstr>
      <vt:lpstr>Feature Importance by Delta Mutual Information Quotient</vt:lpstr>
      <vt:lpstr>Feature Importance Comparison </vt:lpstr>
      <vt:lpstr>Multivariate Engineered Seismic Feature Machine Learning-based Model </vt:lpstr>
      <vt:lpstr>Multivariate Engineered Seismic Feature Machine Learning-based Model </vt:lpstr>
      <vt:lpstr>Thank you! 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Tradeshow</dc:title>
  <dc:creator>Terry Shin</dc:creator>
  <cp:lastModifiedBy>Pyrcz, Michael</cp:lastModifiedBy>
  <cp:revision>27</cp:revision>
  <dcterms:created xsi:type="dcterms:W3CDTF">2022-07-28T01:28:22Z</dcterms:created>
  <dcterms:modified xsi:type="dcterms:W3CDTF">2022-10-05T00:16:10Z</dcterms:modified>
</cp:coreProperties>
</file>